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5" r:id="rId6"/>
    <p:sldId id="259" r:id="rId7"/>
    <p:sldId id="266" r:id="rId8"/>
    <p:sldId id="267" r:id="rId9"/>
    <p:sldId id="271" r:id="rId10"/>
    <p:sldId id="262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76B"/>
    <a:srgbClr val="2F5597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11253/72466f2c8cc0866b7dab921ae53b3ff96887e713/#dst733" TargetMode="External"/><Relationship Id="rId2" Type="http://schemas.openxmlformats.org/officeDocument/2006/relationships/hyperlink" Target="https://www.consultant.ru/document/cons_doc_LAW_511253/72466f2c8cc0866b7dab921ae53b3ff96887e713/#dst149" TargetMode="External"/><Relationship Id="rId1" Type="http://schemas.openxmlformats.org/officeDocument/2006/relationships/hyperlink" Target="https://www.consultant.ru/document/cons_doc_LAW_511253/72466f2c8cc0866b7dab921ae53b3ff96887e713/#dst101639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11253/72466f2c8cc0866b7dab921ae53b3ff96887e713/#dst733" TargetMode="External"/><Relationship Id="rId2" Type="http://schemas.openxmlformats.org/officeDocument/2006/relationships/hyperlink" Target="https://www.consultant.ru/document/cons_doc_LAW_511253/72466f2c8cc0866b7dab921ae53b3ff96887e713/#dst149" TargetMode="External"/><Relationship Id="rId1" Type="http://schemas.openxmlformats.org/officeDocument/2006/relationships/hyperlink" Target="https://www.consultant.ru/document/cons_doc_LAW_511253/72466f2c8cc0866b7dab921ae53b3ff96887e713/#dst10163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1E2CA-2BD8-4E02-A520-2F62AC905DA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767FF5-DB9B-4CE7-9D97-26EC1CC4B9C1}">
      <dgm:prSet phldrT="[Текст]" custT="1"/>
      <dgm:spPr/>
      <dgm:t>
        <a:bodyPr/>
        <a:lstStyle/>
        <a:p>
          <a:r>
            <a:rPr lang="ru-RU" sz="900" u="none" dirty="0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ОБЩЕОБРАЗОВАТЕЛЬНЫХ ПРОГРАММ ДОШКОЛЬНОГО ОБРАЗОВАНИЯ:</a:t>
          </a:r>
          <a:endParaRPr lang="ru-RU" sz="900" u="none" dirty="0">
            <a:latin typeface="Arial Black" panose="020B0A04020102020204" pitchFamily="34" charset="0"/>
          </a:endParaRPr>
        </a:p>
      </dgm:t>
    </dgm:pt>
    <dgm:pt modelId="{50DEF880-5F95-4353-AF3E-74753E0B9CD6}" type="parTrans" cxnId="{80D6FD5B-42C0-41D5-9D1B-DC1336E0A2C0}">
      <dgm:prSet/>
      <dgm:spPr/>
      <dgm:t>
        <a:bodyPr/>
        <a:lstStyle/>
        <a:p>
          <a:endParaRPr lang="ru-RU" sz="900"/>
        </a:p>
      </dgm:t>
    </dgm:pt>
    <dgm:pt modelId="{0CEC0B8F-B3BD-4A33-A4B1-C7A8AD0FFC6B}" type="sibTrans" cxnId="{80D6FD5B-42C0-41D5-9D1B-DC1336E0A2C0}">
      <dgm:prSet/>
      <dgm:spPr/>
      <dgm:t>
        <a:bodyPr/>
        <a:lstStyle/>
        <a:p>
          <a:endParaRPr lang="ru-RU" sz="900"/>
        </a:p>
      </dgm:t>
    </dgm:pt>
    <dgm:pt modelId="{B06FE52F-7CB8-4EE2-B6EC-9EB97730ED24}">
      <dgm:prSet phldrT="[Текст]" custT="1"/>
      <dgm:spPr/>
      <dgm:t>
        <a:bodyPr/>
        <a:lstStyle/>
        <a:p>
          <a:r>
            <a:rPr lang="ru-RU" sz="900" u="none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ОБЩЕОБРАЗОВАТЕЛЬНЫХ ПРОГРАММ НАЧАЛЬНОГО ОБЩЕГО, ОСНОВНОГО ОБЩЕГО И СРЕДНЕГО ОБЩЕГО ОБРАЗОВАНИЯ: </a:t>
          </a:r>
          <a:endParaRPr lang="ru-RU" sz="900" u="none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gm:t>
    </dgm:pt>
    <dgm:pt modelId="{6A4CEDDB-E84F-4F9E-A601-EEEAF471193C}" type="parTrans" cxnId="{32B5A44B-7211-4780-B0D5-B47176181ECE}">
      <dgm:prSet/>
      <dgm:spPr/>
      <dgm:t>
        <a:bodyPr/>
        <a:lstStyle/>
        <a:p>
          <a:endParaRPr lang="ru-RU" sz="900"/>
        </a:p>
      </dgm:t>
    </dgm:pt>
    <dgm:pt modelId="{1BD4AC0B-91BD-491D-88AB-3C255C2A1F0A}" type="sibTrans" cxnId="{32B5A44B-7211-4780-B0D5-B47176181ECE}">
      <dgm:prSet/>
      <dgm:spPr/>
      <dgm:t>
        <a:bodyPr/>
        <a:lstStyle/>
        <a:p>
          <a:endParaRPr lang="ru-RU" sz="900"/>
        </a:p>
      </dgm:t>
    </dgm:pt>
    <dgm:pt modelId="{E7C9ADF3-A4C3-441A-B612-57322125C02E}">
      <dgm:prSet phldrT="[Текст]" custT="1"/>
      <dgm:spPr/>
      <dgm:t>
        <a:bodyPr/>
        <a:lstStyle/>
        <a:p>
          <a:r>
            <a:rPr lang="ru-RU" sz="900" u="none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ОБРАЗОВАТЕЛЬНЫХ ПРОГРАММ СРЕДНЕГО ПРОФЕССИОНАЛЬНОГО ОБРАЗОВАНИЯ:    </a:t>
          </a:r>
          <a:endParaRPr lang="ru-RU" sz="900" u="none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gm:t>
    </dgm:pt>
    <dgm:pt modelId="{70D8B371-D029-4A91-9903-0AA0B86E50BA}" type="parTrans" cxnId="{415DEA04-002C-4331-ABFA-CF481E2508DF}">
      <dgm:prSet/>
      <dgm:spPr/>
      <dgm:t>
        <a:bodyPr/>
        <a:lstStyle/>
        <a:p>
          <a:endParaRPr lang="ru-RU" sz="900"/>
        </a:p>
      </dgm:t>
    </dgm:pt>
    <dgm:pt modelId="{976B493F-C142-478F-B10B-1969989E5D05}" type="sibTrans" cxnId="{415DEA04-002C-4331-ABFA-CF481E2508DF}">
      <dgm:prSet/>
      <dgm:spPr/>
      <dgm:t>
        <a:bodyPr/>
        <a:lstStyle/>
        <a:p>
          <a:endParaRPr lang="ru-RU" sz="900"/>
        </a:p>
      </dgm:t>
    </dgm:pt>
    <dgm:pt modelId="{F9FA7537-5F55-4BF3-A123-B7451C1F9A92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посещаемости; </a:t>
          </a:r>
          <a:endParaRPr lang="ru-RU" sz="900" dirty="0"/>
        </a:p>
      </dgm:t>
    </dgm:pt>
    <dgm:pt modelId="{5C8390A5-004F-446C-B1AA-D7095D22F6F8}" type="parTrans" cxnId="{45014A99-CADA-487E-8CE6-2146D5308B36}">
      <dgm:prSet/>
      <dgm:spPr/>
      <dgm:t>
        <a:bodyPr/>
        <a:lstStyle/>
        <a:p>
          <a:endParaRPr lang="ru-RU" sz="900"/>
        </a:p>
      </dgm:t>
    </dgm:pt>
    <dgm:pt modelId="{0D98E9F4-0FD8-4853-81CE-FFF2A6A51961}" type="sibTrans" cxnId="{45014A99-CADA-487E-8CE6-2146D5308B36}">
      <dgm:prSet/>
      <dgm:spPr/>
      <dgm:t>
        <a:bodyPr/>
        <a:lstStyle/>
        <a:p>
          <a:endParaRPr lang="ru-RU" sz="900"/>
        </a:p>
      </dgm:t>
    </dgm:pt>
    <dgm:pt modelId="{572B6969-0A55-41A6-8DDD-F620FB57894C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календарно-тематический план</a:t>
          </a:r>
        </a:p>
      </dgm:t>
    </dgm:pt>
    <dgm:pt modelId="{3E8DFA20-79C1-4391-94B7-FE3EC3AB0BE7}" type="parTrans" cxnId="{B788DCEF-2934-4649-961B-10A8B87C2C34}">
      <dgm:prSet/>
      <dgm:spPr/>
      <dgm:t>
        <a:bodyPr/>
        <a:lstStyle/>
        <a:p>
          <a:endParaRPr lang="ru-RU" sz="900"/>
        </a:p>
      </dgm:t>
    </dgm:pt>
    <dgm:pt modelId="{92A4DC9A-1BE1-4221-ADC9-848E94F47860}" type="sibTrans" cxnId="{B788DCEF-2934-4649-961B-10A8B87C2C34}">
      <dgm:prSet/>
      <dgm:spPr/>
      <dgm:t>
        <a:bodyPr/>
        <a:lstStyle/>
        <a:p>
          <a:endParaRPr lang="ru-RU" sz="900"/>
        </a:p>
      </dgm:t>
    </dgm:pt>
    <dgm:pt modelId="{BF7CDB16-D7BB-4DBA-ADB0-ABBCB3C9C407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рабочая программа учебного предмета, учебного курса (в том числе внеурочной деятельности), учебного модуля; </a:t>
          </a:r>
          <a:endParaRPr lang="ru-RU" sz="900" dirty="0"/>
        </a:p>
      </dgm:t>
    </dgm:pt>
    <dgm:pt modelId="{9F6BBA00-1201-4C67-A908-79CC0C132AB6}" type="parTrans" cxnId="{B644F807-F2FB-4B71-BA48-B625B23E4B42}">
      <dgm:prSet/>
      <dgm:spPr/>
      <dgm:t>
        <a:bodyPr/>
        <a:lstStyle/>
        <a:p>
          <a:endParaRPr lang="ru-RU" sz="900"/>
        </a:p>
      </dgm:t>
    </dgm:pt>
    <dgm:pt modelId="{F5CF6012-79CB-4F3F-9CB5-34B12C44AF7E}" type="sibTrans" cxnId="{B644F807-F2FB-4B71-BA48-B625B23E4B42}">
      <dgm:prSet/>
      <dgm:spPr/>
      <dgm:t>
        <a:bodyPr/>
        <a:lstStyle/>
        <a:p>
          <a:endParaRPr lang="ru-RU" sz="900"/>
        </a:p>
      </dgm:t>
    </dgm:pt>
    <dgm:pt modelId="{B84134BD-A174-40C4-A15D-D3A267D2390B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учета успеваемости;</a:t>
          </a:r>
        </a:p>
      </dgm:t>
    </dgm:pt>
    <dgm:pt modelId="{9D879C7E-874F-46E1-9063-14ADBE2D7222}" type="parTrans" cxnId="{5CA144C9-0B4B-4D21-AFC9-7EF09E169B57}">
      <dgm:prSet/>
      <dgm:spPr/>
      <dgm:t>
        <a:bodyPr/>
        <a:lstStyle/>
        <a:p>
          <a:endParaRPr lang="ru-RU" sz="900"/>
        </a:p>
      </dgm:t>
    </dgm:pt>
    <dgm:pt modelId="{E6057B93-0678-4C27-A969-01057025F23A}" type="sibTrans" cxnId="{5CA144C9-0B4B-4D21-AFC9-7EF09E169B57}">
      <dgm:prSet/>
      <dgm:spPr/>
      <dgm:t>
        <a:bodyPr/>
        <a:lstStyle/>
        <a:p>
          <a:endParaRPr lang="ru-RU" sz="900"/>
        </a:p>
      </dgm:t>
    </dgm:pt>
    <dgm:pt modelId="{A19E5FAE-C97C-4039-B0EE-900933636EED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внеурочной деятельности (для педагогических работников, осуществляющих внеурочную деятельность);</a:t>
          </a:r>
        </a:p>
      </dgm:t>
    </dgm:pt>
    <dgm:pt modelId="{F7AFB3A5-3735-4F7F-9FD8-CFB36ED29B55}" type="parTrans" cxnId="{A2A903A3-1E75-4CA6-82DF-CB3768C21456}">
      <dgm:prSet/>
      <dgm:spPr/>
      <dgm:t>
        <a:bodyPr/>
        <a:lstStyle/>
        <a:p>
          <a:endParaRPr lang="ru-RU" sz="900"/>
        </a:p>
      </dgm:t>
    </dgm:pt>
    <dgm:pt modelId="{D0B30CCA-1046-438A-8D44-B092C59F01D5}" type="sibTrans" cxnId="{A2A903A3-1E75-4CA6-82DF-CB3768C21456}">
      <dgm:prSet/>
      <dgm:spPr/>
      <dgm:t>
        <a:bodyPr/>
        <a:lstStyle/>
        <a:p>
          <a:endParaRPr lang="ru-RU" sz="900"/>
        </a:p>
      </dgm:t>
    </dgm:pt>
    <dgm:pt modelId="{CC7E2F32-8B42-457C-9F98-6A8831F1273A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рабочая программа дисциплины (модуля) и (или) практики;    </a:t>
          </a:r>
          <a:endParaRPr lang="ru-RU" sz="900" dirty="0"/>
        </a:p>
      </dgm:t>
    </dgm:pt>
    <dgm:pt modelId="{0813803D-E65B-483B-B313-E9B45324E7E2}" type="parTrans" cxnId="{9EEAFC70-D88E-4EBA-BFB7-5AE7A8E0DCCB}">
      <dgm:prSet/>
      <dgm:spPr/>
      <dgm:t>
        <a:bodyPr/>
        <a:lstStyle/>
        <a:p>
          <a:endParaRPr lang="ru-RU" sz="900"/>
        </a:p>
      </dgm:t>
    </dgm:pt>
    <dgm:pt modelId="{748EF896-8457-4293-8AF8-95704A5F2A9D}" type="sibTrans" cxnId="{9EEAFC70-D88E-4EBA-BFB7-5AE7A8E0DCCB}">
      <dgm:prSet/>
      <dgm:spPr/>
      <dgm:t>
        <a:bodyPr/>
        <a:lstStyle/>
        <a:p>
          <a:endParaRPr lang="ru-RU" sz="900"/>
        </a:p>
      </dgm:t>
    </dgm:pt>
    <dgm:pt modelId="{3AE8F490-3318-48DD-BC80-5B96404A3476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экзаменационная и (или) зачетная ведомости;</a:t>
          </a:r>
        </a:p>
      </dgm:t>
    </dgm:pt>
    <dgm:pt modelId="{9E81DC4D-E5CE-4E13-87B0-2E396B042C60}" type="parTrans" cxnId="{EBB256C0-BCE3-4C91-B0F8-362CE9D12F68}">
      <dgm:prSet/>
      <dgm:spPr/>
      <dgm:t>
        <a:bodyPr/>
        <a:lstStyle/>
        <a:p>
          <a:endParaRPr lang="ru-RU" sz="900"/>
        </a:p>
      </dgm:t>
    </dgm:pt>
    <dgm:pt modelId="{FB8B9227-F6FD-45C0-BCD2-97884A7E7C90}" type="sibTrans" cxnId="{EBB256C0-BCE3-4C91-B0F8-362CE9D12F68}">
      <dgm:prSet/>
      <dgm:spPr/>
      <dgm:t>
        <a:bodyPr/>
        <a:lstStyle/>
        <a:p>
          <a:endParaRPr lang="ru-RU" sz="900"/>
        </a:p>
      </dgm:t>
    </dgm:pt>
    <dgm:pt modelId="{9E3E4AB6-BBEB-4880-8E80-F933507C7CFC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учета успеваемости; </a:t>
          </a:r>
        </a:p>
      </dgm:t>
    </dgm:pt>
    <dgm:pt modelId="{B85E2810-6F66-4F10-8496-EC45F2869BC4}" type="parTrans" cxnId="{F8A4341E-661B-41AC-9109-0737D32D45A6}">
      <dgm:prSet/>
      <dgm:spPr/>
      <dgm:t>
        <a:bodyPr/>
        <a:lstStyle/>
        <a:p>
          <a:endParaRPr lang="ru-RU" sz="900"/>
        </a:p>
      </dgm:t>
    </dgm:pt>
    <dgm:pt modelId="{32A089AC-B594-4E44-8842-0DDDD8E7BB7A}" type="sibTrans" cxnId="{F8A4341E-661B-41AC-9109-0737D32D45A6}">
      <dgm:prSet/>
      <dgm:spPr/>
      <dgm:t>
        <a:bodyPr/>
        <a:lstStyle/>
        <a:p>
          <a:endParaRPr lang="ru-RU" sz="900"/>
        </a:p>
      </dgm:t>
    </dgm:pt>
    <dgm:pt modelId="{7CBAE347-8DFA-4508-91B6-67B1D5881578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план воспитательной работы (для преподавателей, осуществляющих функцию классного руководства или кураторства);</a:t>
          </a:r>
        </a:p>
      </dgm:t>
    </dgm:pt>
    <dgm:pt modelId="{0E2AA081-B0B5-4C64-BA16-9A13734A0E28}" type="parTrans" cxnId="{4E5E522A-D2EB-4089-BA40-85BE5981951E}">
      <dgm:prSet/>
      <dgm:spPr/>
      <dgm:t>
        <a:bodyPr/>
        <a:lstStyle/>
        <a:p>
          <a:endParaRPr lang="ru-RU" sz="900"/>
        </a:p>
      </dgm:t>
    </dgm:pt>
    <dgm:pt modelId="{D8170A84-EEDC-43E3-8828-4680F3A4ECC9}" type="sibTrans" cxnId="{4E5E522A-D2EB-4089-BA40-85BE5981951E}">
      <dgm:prSet/>
      <dgm:spPr/>
      <dgm:t>
        <a:bodyPr/>
        <a:lstStyle/>
        <a:p>
          <a:endParaRPr lang="ru-RU" sz="900"/>
        </a:p>
      </dgm:t>
    </dgm:pt>
    <dgm:pt modelId="{1904D98A-DDC8-4420-B984-1A82EBD05A17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характеристика на обучающегося (по запросу, для преподавателей, осуществляющих функцию классного руководства или кураторства);</a:t>
          </a:r>
        </a:p>
      </dgm:t>
    </dgm:pt>
    <dgm:pt modelId="{3C24E09F-E237-4864-BF80-0D18BBEB91EE}" type="parTrans" cxnId="{E35142D6-46DF-4DA2-8D72-66A8AF5BBBCD}">
      <dgm:prSet/>
      <dgm:spPr/>
      <dgm:t>
        <a:bodyPr/>
        <a:lstStyle/>
        <a:p>
          <a:endParaRPr lang="ru-RU" sz="900"/>
        </a:p>
      </dgm:t>
    </dgm:pt>
    <dgm:pt modelId="{367A6F51-D592-41C1-90CA-65FD006EB027}" type="sibTrans" cxnId="{E35142D6-46DF-4DA2-8D72-66A8AF5BBBCD}">
      <dgm:prSet/>
      <dgm:spPr/>
      <dgm:t>
        <a:bodyPr/>
        <a:lstStyle/>
        <a:p>
          <a:endParaRPr lang="ru-RU" sz="900"/>
        </a:p>
      </dgm:t>
    </dgm:pt>
    <dgm:pt modelId="{B689D450-81C8-403A-9954-353D15F2472E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практики</a:t>
          </a:r>
        </a:p>
      </dgm:t>
    </dgm:pt>
    <dgm:pt modelId="{03229398-8E99-4484-81CC-FB40CBAC3B18}" type="parTrans" cxnId="{C9B82E78-3871-4DD0-ABFE-5248FE8B4E7D}">
      <dgm:prSet/>
      <dgm:spPr/>
      <dgm:t>
        <a:bodyPr/>
        <a:lstStyle/>
        <a:p>
          <a:endParaRPr lang="ru-RU" sz="900"/>
        </a:p>
      </dgm:t>
    </dgm:pt>
    <dgm:pt modelId="{3277D6E8-D955-43CB-A356-4AB1F2DAE9C4}" type="sibTrans" cxnId="{C9B82E78-3871-4DD0-ABFE-5248FE8B4E7D}">
      <dgm:prSet/>
      <dgm:spPr/>
      <dgm:t>
        <a:bodyPr/>
        <a:lstStyle/>
        <a:p>
          <a:endParaRPr lang="ru-RU" sz="900"/>
        </a:p>
      </dgm:t>
    </dgm:pt>
    <dgm:pt modelId="{9498B033-F03C-4D36-8431-91ADE30951DC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план воспитательной работы (для педагогических работников, осуществляющих функцию классного руководства);</a:t>
          </a:r>
        </a:p>
      </dgm:t>
    </dgm:pt>
    <dgm:pt modelId="{66837775-8832-482B-ABCF-A0D7F16AC2F2}" type="sibTrans" cxnId="{4067E6E7-C50F-45F8-AA17-A05078A45A88}">
      <dgm:prSet/>
      <dgm:spPr/>
      <dgm:t>
        <a:bodyPr/>
        <a:lstStyle/>
        <a:p>
          <a:endParaRPr lang="ru-RU" sz="900"/>
        </a:p>
      </dgm:t>
    </dgm:pt>
    <dgm:pt modelId="{ABBC6FBD-D861-470D-817A-550F27048112}" type="parTrans" cxnId="{4067E6E7-C50F-45F8-AA17-A05078A45A88}">
      <dgm:prSet/>
      <dgm:spPr/>
      <dgm:t>
        <a:bodyPr/>
        <a:lstStyle/>
        <a:p>
          <a:endParaRPr lang="ru-RU" sz="900"/>
        </a:p>
      </dgm:t>
    </dgm:pt>
    <dgm:pt modelId="{E9FB53D1-C221-4815-AF5B-AC0B73B4143D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характеристика на обучающегося (по запросу, для педагогических работников, осуществляющих функцию классного руководства)</a:t>
          </a:r>
        </a:p>
      </dgm:t>
    </dgm:pt>
    <dgm:pt modelId="{F7855D5D-6120-4383-9AD4-2CB1247316B4}" type="parTrans" cxnId="{70E2C7F8-D1BC-417F-A7B2-D42B2FD232D6}">
      <dgm:prSet/>
      <dgm:spPr/>
      <dgm:t>
        <a:bodyPr/>
        <a:lstStyle/>
        <a:p>
          <a:endParaRPr lang="ru-RU"/>
        </a:p>
      </dgm:t>
    </dgm:pt>
    <dgm:pt modelId="{D9220B6B-9D9A-46FE-B385-A835F4C792DF}" type="sibTrans" cxnId="{70E2C7F8-D1BC-417F-A7B2-D42B2FD232D6}">
      <dgm:prSet/>
      <dgm:spPr/>
      <dgm:t>
        <a:bodyPr/>
        <a:lstStyle/>
        <a:p>
          <a:endParaRPr lang="ru-RU"/>
        </a:p>
      </dgm:t>
    </dgm:pt>
    <dgm:pt modelId="{D2E12F7F-CCA9-4B01-9050-54C73A35B3E9}" type="pres">
      <dgm:prSet presAssocID="{4501E2CA-2BD8-4E02-A520-2F62AC905DA9}" presName="linear" presStyleCnt="0">
        <dgm:presLayoutVars>
          <dgm:dir/>
          <dgm:animLvl val="lvl"/>
          <dgm:resizeHandles val="exact"/>
        </dgm:presLayoutVars>
      </dgm:prSet>
      <dgm:spPr/>
    </dgm:pt>
    <dgm:pt modelId="{FAB63281-80A0-4F30-BEEA-A57C87833149}" type="pres">
      <dgm:prSet presAssocID="{A8767FF5-DB9B-4CE7-9D97-26EC1CC4B9C1}" presName="parentLin" presStyleCnt="0"/>
      <dgm:spPr/>
    </dgm:pt>
    <dgm:pt modelId="{AB050102-5A64-4A79-BE66-305332D459F7}" type="pres">
      <dgm:prSet presAssocID="{A8767FF5-DB9B-4CE7-9D97-26EC1CC4B9C1}" presName="parentLeftMargin" presStyleLbl="node1" presStyleIdx="0" presStyleCnt="3"/>
      <dgm:spPr/>
    </dgm:pt>
    <dgm:pt modelId="{38308A02-947E-409F-9978-2AB7E88A5D86}" type="pres">
      <dgm:prSet presAssocID="{A8767FF5-DB9B-4CE7-9D97-26EC1CC4B9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4069BD-D1F7-476E-A00A-717DC77768D2}" type="pres">
      <dgm:prSet presAssocID="{A8767FF5-DB9B-4CE7-9D97-26EC1CC4B9C1}" presName="negativeSpace" presStyleCnt="0"/>
      <dgm:spPr/>
    </dgm:pt>
    <dgm:pt modelId="{540D84C4-A1F4-4A13-B986-0844ED17746A}" type="pres">
      <dgm:prSet presAssocID="{A8767FF5-DB9B-4CE7-9D97-26EC1CC4B9C1}" presName="childText" presStyleLbl="conFgAcc1" presStyleIdx="0" presStyleCnt="3">
        <dgm:presLayoutVars>
          <dgm:bulletEnabled val="1"/>
        </dgm:presLayoutVars>
      </dgm:prSet>
      <dgm:spPr/>
    </dgm:pt>
    <dgm:pt modelId="{CBC09C2C-3993-4EFA-B270-5652D0E0B8C5}" type="pres">
      <dgm:prSet presAssocID="{0CEC0B8F-B3BD-4A33-A4B1-C7A8AD0FFC6B}" presName="spaceBetweenRectangles" presStyleCnt="0"/>
      <dgm:spPr/>
    </dgm:pt>
    <dgm:pt modelId="{51DCD270-DA2F-4914-89EC-DC667DA258CA}" type="pres">
      <dgm:prSet presAssocID="{B06FE52F-7CB8-4EE2-B6EC-9EB97730ED24}" presName="parentLin" presStyleCnt="0"/>
      <dgm:spPr/>
    </dgm:pt>
    <dgm:pt modelId="{2955FD5A-B881-4B0B-A013-15094671CE59}" type="pres">
      <dgm:prSet presAssocID="{B06FE52F-7CB8-4EE2-B6EC-9EB97730ED24}" presName="parentLeftMargin" presStyleLbl="node1" presStyleIdx="0" presStyleCnt="3"/>
      <dgm:spPr/>
    </dgm:pt>
    <dgm:pt modelId="{32DDAD19-6D61-4FA4-8D62-824EA3C9593E}" type="pres">
      <dgm:prSet presAssocID="{B06FE52F-7CB8-4EE2-B6EC-9EB97730ED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184603-08BD-43AB-A310-FC86F9A2837F}" type="pres">
      <dgm:prSet presAssocID="{B06FE52F-7CB8-4EE2-B6EC-9EB97730ED24}" presName="negativeSpace" presStyleCnt="0"/>
      <dgm:spPr/>
    </dgm:pt>
    <dgm:pt modelId="{C6A2E77B-138F-44B2-ABA9-9726E5554DA9}" type="pres">
      <dgm:prSet presAssocID="{B06FE52F-7CB8-4EE2-B6EC-9EB97730ED24}" presName="childText" presStyleLbl="conFgAcc1" presStyleIdx="1" presStyleCnt="3">
        <dgm:presLayoutVars>
          <dgm:bulletEnabled val="1"/>
        </dgm:presLayoutVars>
      </dgm:prSet>
      <dgm:spPr/>
    </dgm:pt>
    <dgm:pt modelId="{BD30E505-FA43-449A-A726-6623E5BC0E35}" type="pres">
      <dgm:prSet presAssocID="{1BD4AC0B-91BD-491D-88AB-3C255C2A1F0A}" presName="spaceBetweenRectangles" presStyleCnt="0"/>
      <dgm:spPr/>
    </dgm:pt>
    <dgm:pt modelId="{9C4CB518-3027-4AFB-8341-2EBA40E08EDD}" type="pres">
      <dgm:prSet presAssocID="{E7C9ADF3-A4C3-441A-B612-57322125C02E}" presName="parentLin" presStyleCnt="0"/>
      <dgm:spPr/>
    </dgm:pt>
    <dgm:pt modelId="{FBDAF3E4-1FE4-4A6E-BE09-5A5803B5C83A}" type="pres">
      <dgm:prSet presAssocID="{E7C9ADF3-A4C3-441A-B612-57322125C02E}" presName="parentLeftMargin" presStyleLbl="node1" presStyleIdx="1" presStyleCnt="3"/>
      <dgm:spPr/>
    </dgm:pt>
    <dgm:pt modelId="{126CC3C4-6B82-4FB6-BA7F-F59E4A413A40}" type="pres">
      <dgm:prSet presAssocID="{E7C9ADF3-A4C3-441A-B612-57322125C0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A42E36-6647-46B4-969B-FB19074DBDE9}" type="pres">
      <dgm:prSet presAssocID="{E7C9ADF3-A4C3-441A-B612-57322125C02E}" presName="negativeSpace" presStyleCnt="0"/>
      <dgm:spPr/>
    </dgm:pt>
    <dgm:pt modelId="{D2BD2326-43E8-4E40-B43B-D9E17EE2E425}" type="pres">
      <dgm:prSet presAssocID="{E7C9ADF3-A4C3-441A-B612-57322125C0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5DEA04-002C-4331-ABFA-CF481E2508DF}" srcId="{4501E2CA-2BD8-4E02-A520-2F62AC905DA9}" destId="{E7C9ADF3-A4C3-441A-B612-57322125C02E}" srcOrd="2" destOrd="0" parTransId="{70D8B371-D029-4A91-9903-0AA0B86E50BA}" sibTransId="{976B493F-C142-478F-B10B-1969989E5D05}"/>
    <dgm:cxn modelId="{B644F807-F2FB-4B71-BA48-B625B23E4B42}" srcId="{B06FE52F-7CB8-4EE2-B6EC-9EB97730ED24}" destId="{BF7CDB16-D7BB-4DBA-ADB0-ABBCB3C9C407}" srcOrd="0" destOrd="0" parTransId="{9F6BBA00-1201-4C67-A908-79CC0C132AB6}" sibTransId="{F5CF6012-79CB-4F3F-9CB5-34B12C44AF7E}"/>
    <dgm:cxn modelId="{B4C67819-32FF-46EC-8750-61EE62A5BBA4}" type="presOf" srcId="{A8767FF5-DB9B-4CE7-9D97-26EC1CC4B9C1}" destId="{38308A02-947E-409F-9978-2AB7E88A5D86}" srcOrd="1" destOrd="0" presId="urn:microsoft.com/office/officeart/2005/8/layout/list1"/>
    <dgm:cxn modelId="{F8A4341E-661B-41AC-9109-0737D32D45A6}" srcId="{E7C9ADF3-A4C3-441A-B612-57322125C02E}" destId="{9E3E4AB6-BBEB-4880-8E80-F933507C7CFC}" srcOrd="2" destOrd="0" parTransId="{B85E2810-6F66-4F10-8496-EC45F2869BC4}" sibTransId="{32A089AC-B594-4E44-8842-0DDDD8E7BB7A}"/>
    <dgm:cxn modelId="{B456F022-B4B0-42AE-BFAB-60666C1ADB0C}" type="presOf" srcId="{3AE8F490-3318-48DD-BC80-5B96404A3476}" destId="{D2BD2326-43E8-4E40-B43B-D9E17EE2E425}" srcOrd="0" destOrd="1" presId="urn:microsoft.com/office/officeart/2005/8/layout/list1"/>
    <dgm:cxn modelId="{8F829425-F0C9-4773-823B-9AF6D1A4E6DC}" type="presOf" srcId="{A19E5FAE-C97C-4039-B0EE-900933636EED}" destId="{C6A2E77B-138F-44B2-ABA9-9726E5554DA9}" srcOrd="0" destOrd="2" presId="urn:microsoft.com/office/officeart/2005/8/layout/list1"/>
    <dgm:cxn modelId="{C1694126-75B5-4EAD-B4D6-7B504078D1F0}" type="presOf" srcId="{BF7CDB16-D7BB-4DBA-ADB0-ABBCB3C9C407}" destId="{C6A2E77B-138F-44B2-ABA9-9726E5554DA9}" srcOrd="0" destOrd="0" presId="urn:microsoft.com/office/officeart/2005/8/layout/list1"/>
    <dgm:cxn modelId="{CF5DB826-ABB1-4130-B17B-437C1BD419F5}" type="presOf" srcId="{B689D450-81C8-403A-9954-353D15F2472E}" destId="{D2BD2326-43E8-4E40-B43B-D9E17EE2E425}" srcOrd="0" destOrd="5" presId="urn:microsoft.com/office/officeart/2005/8/layout/list1"/>
    <dgm:cxn modelId="{3B2AB527-7638-495B-8A0F-D69E888F8D1E}" type="presOf" srcId="{9E3E4AB6-BBEB-4880-8E80-F933507C7CFC}" destId="{D2BD2326-43E8-4E40-B43B-D9E17EE2E425}" srcOrd="0" destOrd="2" presId="urn:microsoft.com/office/officeart/2005/8/layout/list1"/>
    <dgm:cxn modelId="{03BAF429-1754-41DD-B1A4-0A5E4C575240}" type="presOf" srcId="{9498B033-F03C-4D36-8431-91ADE30951DC}" destId="{C6A2E77B-138F-44B2-ABA9-9726E5554DA9}" srcOrd="0" destOrd="3" presId="urn:microsoft.com/office/officeart/2005/8/layout/list1"/>
    <dgm:cxn modelId="{4E5E522A-D2EB-4089-BA40-85BE5981951E}" srcId="{E7C9ADF3-A4C3-441A-B612-57322125C02E}" destId="{7CBAE347-8DFA-4508-91B6-67B1D5881578}" srcOrd="3" destOrd="0" parTransId="{0E2AA081-B0B5-4C64-BA16-9A13734A0E28}" sibTransId="{D8170A84-EEDC-43E3-8828-4680F3A4ECC9}"/>
    <dgm:cxn modelId="{294F5B2D-F396-4D0A-B032-90C61097CC55}" type="presOf" srcId="{4501E2CA-2BD8-4E02-A520-2F62AC905DA9}" destId="{D2E12F7F-CCA9-4B01-9050-54C73A35B3E9}" srcOrd="0" destOrd="0" presId="urn:microsoft.com/office/officeart/2005/8/layout/list1"/>
    <dgm:cxn modelId="{15343A3B-7B81-4D33-944F-84906FCE3AF6}" type="presOf" srcId="{B06FE52F-7CB8-4EE2-B6EC-9EB97730ED24}" destId="{2955FD5A-B881-4B0B-A013-15094671CE59}" srcOrd="0" destOrd="0" presId="urn:microsoft.com/office/officeart/2005/8/layout/list1"/>
    <dgm:cxn modelId="{02BD915B-E042-48A9-99E0-18F01F4732B1}" type="presOf" srcId="{E9FB53D1-C221-4815-AF5B-AC0B73B4143D}" destId="{C6A2E77B-138F-44B2-ABA9-9726E5554DA9}" srcOrd="0" destOrd="4" presId="urn:microsoft.com/office/officeart/2005/8/layout/list1"/>
    <dgm:cxn modelId="{80D6FD5B-42C0-41D5-9D1B-DC1336E0A2C0}" srcId="{4501E2CA-2BD8-4E02-A520-2F62AC905DA9}" destId="{A8767FF5-DB9B-4CE7-9D97-26EC1CC4B9C1}" srcOrd="0" destOrd="0" parTransId="{50DEF880-5F95-4353-AF3E-74753E0B9CD6}" sibTransId="{0CEC0B8F-B3BD-4A33-A4B1-C7A8AD0FFC6B}"/>
    <dgm:cxn modelId="{FD7D205D-C46F-496A-B19F-64AD4DEEE8CA}" type="presOf" srcId="{1904D98A-DDC8-4420-B984-1A82EBD05A17}" destId="{D2BD2326-43E8-4E40-B43B-D9E17EE2E425}" srcOrd="0" destOrd="4" presId="urn:microsoft.com/office/officeart/2005/8/layout/list1"/>
    <dgm:cxn modelId="{6BF57944-B46B-484B-A6B5-532C334F791C}" type="presOf" srcId="{B84134BD-A174-40C4-A15D-D3A267D2390B}" destId="{C6A2E77B-138F-44B2-ABA9-9726E5554DA9}" srcOrd="0" destOrd="1" presId="urn:microsoft.com/office/officeart/2005/8/layout/list1"/>
    <dgm:cxn modelId="{32B5A44B-7211-4780-B0D5-B47176181ECE}" srcId="{4501E2CA-2BD8-4E02-A520-2F62AC905DA9}" destId="{B06FE52F-7CB8-4EE2-B6EC-9EB97730ED24}" srcOrd="1" destOrd="0" parTransId="{6A4CEDDB-E84F-4F9E-A601-EEEAF471193C}" sibTransId="{1BD4AC0B-91BD-491D-88AB-3C255C2A1F0A}"/>
    <dgm:cxn modelId="{9EEAFC70-D88E-4EBA-BFB7-5AE7A8E0DCCB}" srcId="{E7C9ADF3-A4C3-441A-B612-57322125C02E}" destId="{CC7E2F32-8B42-457C-9F98-6A8831F1273A}" srcOrd="0" destOrd="0" parTransId="{0813803D-E65B-483B-B313-E9B45324E7E2}" sibTransId="{748EF896-8457-4293-8AF8-95704A5F2A9D}"/>
    <dgm:cxn modelId="{C9B82E78-3871-4DD0-ABFE-5248FE8B4E7D}" srcId="{E7C9ADF3-A4C3-441A-B612-57322125C02E}" destId="{B689D450-81C8-403A-9954-353D15F2472E}" srcOrd="5" destOrd="0" parTransId="{03229398-8E99-4484-81CC-FB40CBAC3B18}" sibTransId="{3277D6E8-D955-43CB-A356-4AB1F2DAE9C4}"/>
    <dgm:cxn modelId="{EC6E5B87-C9F7-4EA2-8CFA-2CD00C1D86EC}" type="presOf" srcId="{572B6969-0A55-41A6-8DDD-F620FB57894C}" destId="{540D84C4-A1F4-4A13-B986-0844ED17746A}" srcOrd="0" destOrd="1" presId="urn:microsoft.com/office/officeart/2005/8/layout/list1"/>
    <dgm:cxn modelId="{729C6894-6E29-40DE-B933-12554277011B}" type="presOf" srcId="{F9FA7537-5F55-4BF3-A123-B7451C1F9A92}" destId="{540D84C4-A1F4-4A13-B986-0844ED17746A}" srcOrd="0" destOrd="0" presId="urn:microsoft.com/office/officeart/2005/8/layout/list1"/>
    <dgm:cxn modelId="{45014A99-CADA-487E-8CE6-2146D5308B36}" srcId="{A8767FF5-DB9B-4CE7-9D97-26EC1CC4B9C1}" destId="{F9FA7537-5F55-4BF3-A123-B7451C1F9A92}" srcOrd="0" destOrd="0" parTransId="{5C8390A5-004F-446C-B1AA-D7095D22F6F8}" sibTransId="{0D98E9F4-0FD8-4853-81CE-FFF2A6A51961}"/>
    <dgm:cxn modelId="{A2A903A3-1E75-4CA6-82DF-CB3768C21456}" srcId="{B06FE52F-7CB8-4EE2-B6EC-9EB97730ED24}" destId="{A19E5FAE-C97C-4039-B0EE-900933636EED}" srcOrd="2" destOrd="0" parTransId="{F7AFB3A5-3735-4F7F-9FD8-CFB36ED29B55}" sibTransId="{D0B30CCA-1046-438A-8D44-B092C59F01D5}"/>
    <dgm:cxn modelId="{991A56AE-D43F-458B-AEDF-8A18A5B5AB93}" type="presOf" srcId="{CC7E2F32-8B42-457C-9F98-6A8831F1273A}" destId="{D2BD2326-43E8-4E40-B43B-D9E17EE2E425}" srcOrd="0" destOrd="0" presId="urn:microsoft.com/office/officeart/2005/8/layout/list1"/>
    <dgm:cxn modelId="{4023ABAE-B04A-4666-84D3-88930A20C8FE}" type="presOf" srcId="{E7C9ADF3-A4C3-441A-B612-57322125C02E}" destId="{126CC3C4-6B82-4FB6-BA7F-F59E4A413A40}" srcOrd="1" destOrd="0" presId="urn:microsoft.com/office/officeart/2005/8/layout/list1"/>
    <dgm:cxn modelId="{D08560AF-D2D4-4441-831F-8B2A0A54FED1}" type="presOf" srcId="{7CBAE347-8DFA-4508-91B6-67B1D5881578}" destId="{D2BD2326-43E8-4E40-B43B-D9E17EE2E425}" srcOrd="0" destOrd="3" presId="urn:microsoft.com/office/officeart/2005/8/layout/list1"/>
    <dgm:cxn modelId="{2E25CFBD-F856-4AC0-8B19-8467B3E370C2}" type="presOf" srcId="{A8767FF5-DB9B-4CE7-9D97-26EC1CC4B9C1}" destId="{AB050102-5A64-4A79-BE66-305332D459F7}" srcOrd="0" destOrd="0" presId="urn:microsoft.com/office/officeart/2005/8/layout/list1"/>
    <dgm:cxn modelId="{EBB256C0-BCE3-4C91-B0F8-362CE9D12F68}" srcId="{E7C9ADF3-A4C3-441A-B612-57322125C02E}" destId="{3AE8F490-3318-48DD-BC80-5B96404A3476}" srcOrd="1" destOrd="0" parTransId="{9E81DC4D-E5CE-4E13-87B0-2E396B042C60}" sibTransId="{FB8B9227-F6FD-45C0-BCD2-97884A7E7C90}"/>
    <dgm:cxn modelId="{C1585FC8-9C5A-4193-9826-8C6A9DBCC2DF}" type="presOf" srcId="{E7C9ADF3-A4C3-441A-B612-57322125C02E}" destId="{FBDAF3E4-1FE4-4A6E-BE09-5A5803B5C83A}" srcOrd="0" destOrd="0" presId="urn:microsoft.com/office/officeart/2005/8/layout/list1"/>
    <dgm:cxn modelId="{5CA144C9-0B4B-4D21-AFC9-7EF09E169B57}" srcId="{B06FE52F-7CB8-4EE2-B6EC-9EB97730ED24}" destId="{B84134BD-A174-40C4-A15D-D3A267D2390B}" srcOrd="1" destOrd="0" parTransId="{9D879C7E-874F-46E1-9063-14ADBE2D7222}" sibTransId="{E6057B93-0678-4C27-A969-01057025F23A}"/>
    <dgm:cxn modelId="{E35142D6-46DF-4DA2-8D72-66A8AF5BBBCD}" srcId="{E7C9ADF3-A4C3-441A-B612-57322125C02E}" destId="{1904D98A-DDC8-4420-B984-1A82EBD05A17}" srcOrd="4" destOrd="0" parTransId="{3C24E09F-E237-4864-BF80-0D18BBEB91EE}" sibTransId="{367A6F51-D592-41C1-90CA-65FD006EB027}"/>
    <dgm:cxn modelId="{3F451DDF-32AC-40D5-B8C5-4D3F4A66650A}" type="presOf" srcId="{B06FE52F-7CB8-4EE2-B6EC-9EB97730ED24}" destId="{32DDAD19-6D61-4FA4-8D62-824EA3C9593E}" srcOrd="1" destOrd="0" presId="urn:microsoft.com/office/officeart/2005/8/layout/list1"/>
    <dgm:cxn modelId="{4067E6E7-C50F-45F8-AA17-A05078A45A88}" srcId="{B06FE52F-7CB8-4EE2-B6EC-9EB97730ED24}" destId="{9498B033-F03C-4D36-8431-91ADE30951DC}" srcOrd="3" destOrd="0" parTransId="{ABBC6FBD-D861-470D-817A-550F27048112}" sibTransId="{66837775-8832-482B-ABCF-A0D7F16AC2F2}"/>
    <dgm:cxn modelId="{B788DCEF-2934-4649-961B-10A8B87C2C34}" srcId="{A8767FF5-DB9B-4CE7-9D97-26EC1CC4B9C1}" destId="{572B6969-0A55-41A6-8DDD-F620FB57894C}" srcOrd="1" destOrd="0" parTransId="{3E8DFA20-79C1-4391-94B7-FE3EC3AB0BE7}" sibTransId="{92A4DC9A-1BE1-4221-ADC9-848E94F47860}"/>
    <dgm:cxn modelId="{70E2C7F8-D1BC-417F-A7B2-D42B2FD232D6}" srcId="{B06FE52F-7CB8-4EE2-B6EC-9EB97730ED24}" destId="{E9FB53D1-C221-4815-AF5B-AC0B73B4143D}" srcOrd="4" destOrd="0" parTransId="{F7855D5D-6120-4383-9AD4-2CB1247316B4}" sibTransId="{D9220B6B-9D9A-46FE-B385-A835F4C792DF}"/>
    <dgm:cxn modelId="{C07EFA9C-D52E-4728-BB47-D0C6D2B27110}" type="presParOf" srcId="{D2E12F7F-CCA9-4B01-9050-54C73A35B3E9}" destId="{FAB63281-80A0-4F30-BEEA-A57C87833149}" srcOrd="0" destOrd="0" presId="urn:microsoft.com/office/officeart/2005/8/layout/list1"/>
    <dgm:cxn modelId="{3901E237-7E32-4424-8143-BDAD978B8B8E}" type="presParOf" srcId="{FAB63281-80A0-4F30-BEEA-A57C87833149}" destId="{AB050102-5A64-4A79-BE66-305332D459F7}" srcOrd="0" destOrd="0" presId="urn:microsoft.com/office/officeart/2005/8/layout/list1"/>
    <dgm:cxn modelId="{730ED610-31DB-4460-9BF6-50659D026C04}" type="presParOf" srcId="{FAB63281-80A0-4F30-BEEA-A57C87833149}" destId="{38308A02-947E-409F-9978-2AB7E88A5D86}" srcOrd="1" destOrd="0" presId="urn:microsoft.com/office/officeart/2005/8/layout/list1"/>
    <dgm:cxn modelId="{74D5A41B-F936-475E-B404-ABDABDE13D90}" type="presParOf" srcId="{D2E12F7F-CCA9-4B01-9050-54C73A35B3E9}" destId="{3C4069BD-D1F7-476E-A00A-717DC77768D2}" srcOrd="1" destOrd="0" presId="urn:microsoft.com/office/officeart/2005/8/layout/list1"/>
    <dgm:cxn modelId="{7816A6B3-14D1-469C-A87A-157160E6BCB6}" type="presParOf" srcId="{D2E12F7F-CCA9-4B01-9050-54C73A35B3E9}" destId="{540D84C4-A1F4-4A13-B986-0844ED17746A}" srcOrd="2" destOrd="0" presId="urn:microsoft.com/office/officeart/2005/8/layout/list1"/>
    <dgm:cxn modelId="{1C565C1A-C02B-4F2C-85F2-691C7CBD90B7}" type="presParOf" srcId="{D2E12F7F-CCA9-4B01-9050-54C73A35B3E9}" destId="{CBC09C2C-3993-4EFA-B270-5652D0E0B8C5}" srcOrd="3" destOrd="0" presId="urn:microsoft.com/office/officeart/2005/8/layout/list1"/>
    <dgm:cxn modelId="{15BA7423-C45B-4E63-B119-C80EC57F86A2}" type="presParOf" srcId="{D2E12F7F-CCA9-4B01-9050-54C73A35B3E9}" destId="{51DCD270-DA2F-4914-89EC-DC667DA258CA}" srcOrd="4" destOrd="0" presId="urn:microsoft.com/office/officeart/2005/8/layout/list1"/>
    <dgm:cxn modelId="{A31AA34B-D5E5-40DD-8945-E49B2E91C24A}" type="presParOf" srcId="{51DCD270-DA2F-4914-89EC-DC667DA258CA}" destId="{2955FD5A-B881-4B0B-A013-15094671CE59}" srcOrd="0" destOrd="0" presId="urn:microsoft.com/office/officeart/2005/8/layout/list1"/>
    <dgm:cxn modelId="{F1C938B0-7B48-43FA-96A2-90906C248D29}" type="presParOf" srcId="{51DCD270-DA2F-4914-89EC-DC667DA258CA}" destId="{32DDAD19-6D61-4FA4-8D62-824EA3C9593E}" srcOrd="1" destOrd="0" presId="urn:microsoft.com/office/officeart/2005/8/layout/list1"/>
    <dgm:cxn modelId="{847093AE-5AC5-4DD2-8B1B-3C902BAD3263}" type="presParOf" srcId="{D2E12F7F-CCA9-4B01-9050-54C73A35B3E9}" destId="{79184603-08BD-43AB-A310-FC86F9A2837F}" srcOrd="5" destOrd="0" presId="urn:microsoft.com/office/officeart/2005/8/layout/list1"/>
    <dgm:cxn modelId="{3A327EBA-23DF-4870-BA99-FF23DC57E43B}" type="presParOf" srcId="{D2E12F7F-CCA9-4B01-9050-54C73A35B3E9}" destId="{C6A2E77B-138F-44B2-ABA9-9726E5554DA9}" srcOrd="6" destOrd="0" presId="urn:microsoft.com/office/officeart/2005/8/layout/list1"/>
    <dgm:cxn modelId="{25C1DE0B-61B6-4A9D-A6A2-228FF26AA7E7}" type="presParOf" srcId="{D2E12F7F-CCA9-4B01-9050-54C73A35B3E9}" destId="{BD30E505-FA43-449A-A726-6623E5BC0E35}" srcOrd="7" destOrd="0" presId="urn:microsoft.com/office/officeart/2005/8/layout/list1"/>
    <dgm:cxn modelId="{6C30B4D0-7C87-49BC-8FA7-F24492AF016C}" type="presParOf" srcId="{D2E12F7F-CCA9-4B01-9050-54C73A35B3E9}" destId="{9C4CB518-3027-4AFB-8341-2EBA40E08EDD}" srcOrd="8" destOrd="0" presId="urn:microsoft.com/office/officeart/2005/8/layout/list1"/>
    <dgm:cxn modelId="{E3C381E6-E8B6-49F8-9080-B7E4952BD1BB}" type="presParOf" srcId="{9C4CB518-3027-4AFB-8341-2EBA40E08EDD}" destId="{FBDAF3E4-1FE4-4A6E-BE09-5A5803B5C83A}" srcOrd="0" destOrd="0" presId="urn:microsoft.com/office/officeart/2005/8/layout/list1"/>
    <dgm:cxn modelId="{7DF9878B-4548-414D-90A6-677AFE23272A}" type="presParOf" srcId="{9C4CB518-3027-4AFB-8341-2EBA40E08EDD}" destId="{126CC3C4-6B82-4FB6-BA7F-F59E4A413A40}" srcOrd="1" destOrd="0" presId="urn:microsoft.com/office/officeart/2005/8/layout/list1"/>
    <dgm:cxn modelId="{9324FD87-2E79-4FC9-948B-3468422A4814}" type="presParOf" srcId="{D2E12F7F-CCA9-4B01-9050-54C73A35B3E9}" destId="{7FA42E36-6647-46B4-969B-FB19074DBDE9}" srcOrd="9" destOrd="0" presId="urn:microsoft.com/office/officeart/2005/8/layout/list1"/>
    <dgm:cxn modelId="{2010D623-50DC-4738-8472-482357D1A778}" type="presParOf" srcId="{D2E12F7F-CCA9-4B01-9050-54C73A35B3E9}" destId="{D2BD2326-43E8-4E40-B43B-D9E17EE2E4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1E2CA-2BD8-4E02-A520-2F62AC905DA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767FF5-DB9B-4CE7-9D97-26EC1CC4B9C1}">
      <dgm:prSet phldrT="[Текст]" custT="1"/>
      <dgm:spPr/>
      <dgm:t>
        <a:bodyPr/>
        <a:lstStyle/>
        <a:p>
          <a:r>
            <a:rPr lang="ru-RU" sz="900" u="none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«ОБ ОБРАЗОВАНИИ В РОССИЙСКОЙ ФЕДЕРАЦИИ»</a:t>
          </a:r>
          <a:endParaRPr lang="ru-RU" sz="900" u="none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gm:t>
    </dgm:pt>
    <dgm:pt modelId="{50DEF880-5F95-4353-AF3E-74753E0B9CD6}" type="parTrans" cxnId="{80D6FD5B-42C0-41D5-9D1B-DC1336E0A2C0}">
      <dgm:prSet/>
      <dgm:spPr/>
      <dgm:t>
        <a:bodyPr/>
        <a:lstStyle/>
        <a:p>
          <a:endParaRPr lang="ru-RU" sz="900"/>
        </a:p>
      </dgm:t>
    </dgm:pt>
    <dgm:pt modelId="{0CEC0B8F-B3BD-4A33-A4B1-C7A8AD0FFC6B}" type="sibTrans" cxnId="{80D6FD5B-42C0-41D5-9D1B-DC1336E0A2C0}">
      <dgm:prSet/>
      <dgm:spPr/>
      <dgm:t>
        <a:bodyPr/>
        <a:lstStyle/>
        <a:p>
          <a:endParaRPr lang="ru-RU" sz="900"/>
        </a:p>
      </dgm:t>
    </dgm:pt>
    <dgm:pt modelId="{F9FA7537-5F55-4BF3-A123-B7451C1F9A92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Не допускается возложение на педагогических работников работы, не предусмотренной </a:t>
          </a:r>
          <a:r>
            <a:rPr lang="ru-RU" sz="9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частями 6</a:t>
          </a:r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и </a:t>
          </a:r>
          <a:r>
            <a:rPr lang="ru-RU" sz="9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2"/>
            </a:rPr>
            <a:t>9</a:t>
          </a:r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настоящей статьи, в том числе связанной с подготовкой документов, не включенных в перечни, указанные в </a:t>
          </a:r>
          <a:r>
            <a:rPr lang="ru-RU" sz="9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3"/>
            </a:rPr>
            <a:t>части 6.1</a:t>
          </a:r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настоящей статьи</a:t>
          </a:r>
          <a:endParaRPr lang="ru-RU" sz="900" dirty="0"/>
        </a:p>
      </dgm:t>
    </dgm:pt>
    <dgm:pt modelId="{5C8390A5-004F-446C-B1AA-D7095D22F6F8}" type="parTrans" cxnId="{45014A99-CADA-487E-8CE6-2146D5308B36}">
      <dgm:prSet/>
      <dgm:spPr/>
      <dgm:t>
        <a:bodyPr/>
        <a:lstStyle/>
        <a:p>
          <a:endParaRPr lang="ru-RU" sz="900"/>
        </a:p>
      </dgm:t>
    </dgm:pt>
    <dgm:pt modelId="{0D98E9F4-0FD8-4853-81CE-FFF2A6A51961}" type="sibTrans" cxnId="{45014A99-CADA-487E-8CE6-2146D5308B36}">
      <dgm:prSet/>
      <dgm:spPr/>
      <dgm:t>
        <a:bodyPr/>
        <a:lstStyle/>
        <a:p>
          <a:endParaRPr lang="ru-RU" sz="900"/>
        </a:p>
      </dgm:t>
    </dgm:pt>
    <dgm:pt modelId="{D2E12F7F-CCA9-4B01-9050-54C73A35B3E9}" type="pres">
      <dgm:prSet presAssocID="{4501E2CA-2BD8-4E02-A520-2F62AC905DA9}" presName="linear" presStyleCnt="0">
        <dgm:presLayoutVars>
          <dgm:dir/>
          <dgm:animLvl val="lvl"/>
          <dgm:resizeHandles val="exact"/>
        </dgm:presLayoutVars>
      </dgm:prSet>
      <dgm:spPr/>
    </dgm:pt>
    <dgm:pt modelId="{FAB63281-80A0-4F30-BEEA-A57C87833149}" type="pres">
      <dgm:prSet presAssocID="{A8767FF5-DB9B-4CE7-9D97-26EC1CC4B9C1}" presName="parentLin" presStyleCnt="0"/>
      <dgm:spPr/>
    </dgm:pt>
    <dgm:pt modelId="{AB050102-5A64-4A79-BE66-305332D459F7}" type="pres">
      <dgm:prSet presAssocID="{A8767FF5-DB9B-4CE7-9D97-26EC1CC4B9C1}" presName="parentLeftMargin" presStyleLbl="node1" presStyleIdx="0" presStyleCnt="1"/>
      <dgm:spPr/>
    </dgm:pt>
    <dgm:pt modelId="{38308A02-947E-409F-9978-2AB7E88A5D86}" type="pres">
      <dgm:prSet presAssocID="{A8767FF5-DB9B-4CE7-9D97-26EC1CC4B9C1}" presName="parentText" presStyleLbl="node1" presStyleIdx="0" presStyleCnt="1" custScaleX="113832" custLinFactNeighborX="-6841" custLinFactNeighborY="3933">
        <dgm:presLayoutVars>
          <dgm:chMax val="0"/>
          <dgm:bulletEnabled val="1"/>
        </dgm:presLayoutVars>
      </dgm:prSet>
      <dgm:spPr/>
    </dgm:pt>
    <dgm:pt modelId="{3C4069BD-D1F7-476E-A00A-717DC77768D2}" type="pres">
      <dgm:prSet presAssocID="{A8767FF5-DB9B-4CE7-9D97-26EC1CC4B9C1}" presName="negativeSpace" presStyleCnt="0"/>
      <dgm:spPr/>
    </dgm:pt>
    <dgm:pt modelId="{540D84C4-A1F4-4A13-B986-0844ED17746A}" type="pres">
      <dgm:prSet presAssocID="{A8767FF5-DB9B-4CE7-9D97-26EC1CC4B9C1}" presName="childText" presStyleLbl="conFgAcc1" presStyleIdx="0" presStyleCnt="1" custLinFactNeighborX="875" custLinFactNeighborY="8109">
        <dgm:presLayoutVars>
          <dgm:bulletEnabled val="1"/>
        </dgm:presLayoutVars>
      </dgm:prSet>
      <dgm:spPr/>
    </dgm:pt>
  </dgm:ptLst>
  <dgm:cxnLst>
    <dgm:cxn modelId="{0D151311-6FFC-41C5-BC16-7C6EF3E35466}" type="presOf" srcId="{F9FA7537-5F55-4BF3-A123-B7451C1F9A92}" destId="{540D84C4-A1F4-4A13-B986-0844ED17746A}" srcOrd="0" destOrd="0" presId="urn:microsoft.com/office/officeart/2005/8/layout/list1"/>
    <dgm:cxn modelId="{DCE87628-ADF1-43A6-B880-AD3E3CCA21B9}" type="presOf" srcId="{A8767FF5-DB9B-4CE7-9D97-26EC1CC4B9C1}" destId="{AB050102-5A64-4A79-BE66-305332D459F7}" srcOrd="0" destOrd="0" presId="urn:microsoft.com/office/officeart/2005/8/layout/list1"/>
    <dgm:cxn modelId="{80D6FD5B-42C0-41D5-9D1B-DC1336E0A2C0}" srcId="{4501E2CA-2BD8-4E02-A520-2F62AC905DA9}" destId="{A8767FF5-DB9B-4CE7-9D97-26EC1CC4B9C1}" srcOrd="0" destOrd="0" parTransId="{50DEF880-5F95-4353-AF3E-74753E0B9CD6}" sibTransId="{0CEC0B8F-B3BD-4A33-A4B1-C7A8AD0FFC6B}"/>
    <dgm:cxn modelId="{89892D68-7FB0-474C-B1C8-95009D463E68}" type="presOf" srcId="{4501E2CA-2BD8-4E02-A520-2F62AC905DA9}" destId="{D2E12F7F-CCA9-4B01-9050-54C73A35B3E9}" srcOrd="0" destOrd="0" presId="urn:microsoft.com/office/officeart/2005/8/layout/list1"/>
    <dgm:cxn modelId="{45014A99-CADA-487E-8CE6-2146D5308B36}" srcId="{A8767FF5-DB9B-4CE7-9D97-26EC1CC4B9C1}" destId="{F9FA7537-5F55-4BF3-A123-B7451C1F9A92}" srcOrd="0" destOrd="0" parTransId="{5C8390A5-004F-446C-B1AA-D7095D22F6F8}" sibTransId="{0D98E9F4-0FD8-4853-81CE-FFF2A6A51961}"/>
    <dgm:cxn modelId="{DACF719C-C71D-435E-B5EC-C12454208749}" type="presOf" srcId="{A8767FF5-DB9B-4CE7-9D97-26EC1CC4B9C1}" destId="{38308A02-947E-409F-9978-2AB7E88A5D86}" srcOrd="1" destOrd="0" presId="urn:microsoft.com/office/officeart/2005/8/layout/list1"/>
    <dgm:cxn modelId="{1B7FD272-261D-43E5-872C-E0817AE5D7A5}" type="presParOf" srcId="{D2E12F7F-CCA9-4B01-9050-54C73A35B3E9}" destId="{FAB63281-80A0-4F30-BEEA-A57C87833149}" srcOrd="0" destOrd="0" presId="urn:microsoft.com/office/officeart/2005/8/layout/list1"/>
    <dgm:cxn modelId="{66333E36-ABC0-42E3-8CE8-2A47D584BAD1}" type="presParOf" srcId="{FAB63281-80A0-4F30-BEEA-A57C87833149}" destId="{AB050102-5A64-4A79-BE66-305332D459F7}" srcOrd="0" destOrd="0" presId="urn:microsoft.com/office/officeart/2005/8/layout/list1"/>
    <dgm:cxn modelId="{06E82455-C463-4C73-9FF4-607A657B96BC}" type="presParOf" srcId="{FAB63281-80A0-4F30-BEEA-A57C87833149}" destId="{38308A02-947E-409F-9978-2AB7E88A5D86}" srcOrd="1" destOrd="0" presId="urn:microsoft.com/office/officeart/2005/8/layout/list1"/>
    <dgm:cxn modelId="{A311E8F5-DEB9-4590-89E8-624E42F2B915}" type="presParOf" srcId="{D2E12F7F-CCA9-4B01-9050-54C73A35B3E9}" destId="{3C4069BD-D1F7-476E-A00A-717DC77768D2}" srcOrd="1" destOrd="0" presId="urn:microsoft.com/office/officeart/2005/8/layout/list1"/>
    <dgm:cxn modelId="{7FF3DE30-E1FC-45AF-8B88-DBB8E85BAED6}" type="presParOf" srcId="{D2E12F7F-CCA9-4B01-9050-54C73A35B3E9}" destId="{540D84C4-A1F4-4A13-B986-0844ED17746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1E2CA-2BD8-4E02-A520-2F62AC905DA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767FF5-DB9B-4CE7-9D97-26EC1CC4B9C1}">
      <dgm:prSet phldrT="[Текст]" custT="1"/>
      <dgm:spPr/>
      <dgm:t>
        <a:bodyPr/>
        <a:lstStyle/>
        <a:p>
          <a:r>
            <a:rPr lang="ru-RU" sz="900" u="none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«ОБ ОБРАЗОВАНИИ В РОССИЙСКОЙ ФЕДЕРАЦИИ»</a:t>
          </a:r>
          <a:endParaRPr lang="ru-RU" sz="900" u="none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gm:t>
    </dgm:pt>
    <dgm:pt modelId="{50DEF880-5F95-4353-AF3E-74753E0B9CD6}" type="parTrans" cxnId="{80D6FD5B-42C0-41D5-9D1B-DC1336E0A2C0}">
      <dgm:prSet/>
      <dgm:spPr/>
      <dgm:t>
        <a:bodyPr/>
        <a:lstStyle/>
        <a:p>
          <a:endParaRPr lang="ru-RU" sz="900"/>
        </a:p>
      </dgm:t>
    </dgm:pt>
    <dgm:pt modelId="{0CEC0B8F-B3BD-4A33-A4B1-C7A8AD0FFC6B}" type="sibTrans" cxnId="{80D6FD5B-42C0-41D5-9D1B-DC1336E0A2C0}">
      <dgm:prSet/>
      <dgm:spPr/>
      <dgm:t>
        <a:bodyPr/>
        <a:lstStyle/>
        <a:p>
          <a:endParaRPr lang="ru-RU" sz="900"/>
        </a:p>
      </dgm:t>
    </dgm:pt>
    <dgm:pt modelId="{F9FA7537-5F55-4BF3-A123-B7451C1F9A92}">
      <dgm:prSet custT="1"/>
      <dgm:spPr/>
      <dgm:t>
        <a:bodyPr/>
        <a:lstStyle/>
        <a:p>
          <a:r>
            <a: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Образовательная организация вправе не предоставлять организациям, государственным органам и органам местного самоуправления информацию и документы при отсутствии оснований, предусмотренных законодательством Российской Федерации</a:t>
          </a:r>
          <a:endParaRPr lang="ru-RU" sz="900" dirty="0"/>
        </a:p>
      </dgm:t>
    </dgm:pt>
    <dgm:pt modelId="{5C8390A5-004F-446C-B1AA-D7095D22F6F8}" type="parTrans" cxnId="{45014A99-CADA-487E-8CE6-2146D5308B36}">
      <dgm:prSet/>
      <dgm:spPr/>
      <dgm:t>
        <a:bodyPr/>
        <a:lstStyle/>
        <a:p>
          <a:endParaRPr lang="ru-RU" sz="900"/>
        </a:p>
      </dgm:t>
    </dgm:pt>
    <dgm:pt modelId="{0D98E9F4-0FD8-4853-81CE-FFF2A6A51961}" type="sibTrans" cxnId="{45014A99-CADA-487E-8CE6-2146D5308B36}">
      <dgm:prSet/>
      <dgm:spPr/>
      <dgm:t>
        <a:bodyPr/>
        <a:lstStyle/>
        <a:p>
          <a:endParaRPr lang="ru-RU" sz="900"/>
        </a:p>
      </dgm:t>
    </dgm:pt>
    <dgm:pt modelId="{D2E12F7F-CCA9-4B01-9050-54C73A35B3E9}" type="pres">
      <dgm:prSet presAssocID="{4501E2CA-2BD8-4E02-A520-2F62AC905DA9}" presName="linear" presStyleCnt="0">
        <dgm:presLayoutVars>
          <dgm:dir/>
          <dgm:animLvl val="lvl"/>
          <dgm:resizeHandles val="exact"/>
        </dgm:presLayoutVars>
      </dgm:prSet>
      <dgm:spPr/>
    </dgm:pt>
    <dgm:pt modelId="{FAB63281-80A0-4F30-BEEA-A57C87833149}" type="pres">
      <dgm:prSet presAssocID="{A8767FF5-DB9B-4CE7-9D97-26EC1CC4B9C1}" presName="parentLin" presStyleCnt="0"/>
      <dgm:spPr/>
    </dgm:pt>
    <dgm:pt modelId="{AB050102-5A64-4A79-BE66-305332D459F7}" type="pres">
      <dgm:prSet presAssocID="{A8767FF5-DB9B-4CE7-9D97-26EC1CC4B9C1}" presName="parentLeftMargin" presStyleLbl="node1" presStyleIdx="0" presStyleCnt="1"/>
      <dgm:spPr/>
    </dgm:pt>
    <dgm:pt modelId="{38308A02-947E-409F-9978-2AB7E88A5D86}" type="pres">
      <dgm:prSet presAssocID="{A8767FF5-DB9B-4CE7-9D97-26EC1CC4B9C1}" presName="parentText" presStyleLbl="node1" presStyleIdx="0" presStyleCnt="1" custScaleX="113832" custLinFactNeighborX="-6841" custLinFactNeighborY="3933">
        <dgm:presLayoutVars>
          <dgm:chMax val="0"/>
          <dgm:bulletEnabled val="1"/>
        </dgm:presLayoutVars>
      </dgm:prSet>
      <dgm:spPr/>
    </dgm:pt>
    <dgm:pt modelId="{3C4069BD-D1F7-476E-A00A-717DC77768D2}" type="pres">
      <dgm:prSet presAssocID="{A8767FF5-DB9B-4CE7-9D97-26EC1CC4B9C1}" presName="negativeSpace" presStyleCnt="0"/>
      <dgm:spPr/>
    </dgm:pt>
    <dgm:pt modelId="{540D84C4-A1F4-4A13-B986-0844ED17746A}" type="pres">
      <dgm:prSet presAssocID="{A8767FF5-DB9B-4CE7-9D97-26EC1CC4B9C1}" presName="childText" presStyleLbl="conFgAcc1" presStyleIdx="0" presStyleCnt="1" custLinFactNeighborX="875" custLinFactNeighborY="8109">
        <dgm:presLayoutVars>
          <dgm:bulletEnabled val="1"/>
        </dgm:presLayoutVars>
      </dgm:prSet>
      <dgm:spPr/>
    </dgm:pt>
  </dgm:ptLst>
  <dgm:cxnLst>
    <dgm:cxn modelId="{3E45D619-5338-42A6-BB2A-2CA4EE9353FF}" type="presOf" srcId="{F9FA7537-5F55-4BF3-A123-B7451C1F9A92}" destId="{540D84C4-A1F4-4A13-B986-0844ED17746A}" srcOrd="0" destOrd="0" presId="urn:microsoft.com/office/officeart/2005/8/layout/list1"/>
    <dgm:cxn modelId="{E11FDC3F-85BE-4C7B-B80F-F18DB62D07A9}" type="presOf" srcId="{4501E2CA-2BD8-4E02-A520-2F62AC905DA9}" destId="{D2E12F7F-CCA9-4B01-9050-54C73A35B3E9}" srcOrd="0" destOrd="0" presId="urn:microsoft.com/office/officeart/2005/8/layout/list1"/>
    <dgm:cxn modelId="{80D6FD5B-42C0-41D5-9D1B-DC1336E0A2C0}" srcId="{4501E2CA-2BD8-4E02-A520-2F62AC905DA9}" destId="{A8767FF5-DB9B-4CE7-9D97-26EC1CC4B9C1}" srcOrd="0" destOrd="0" parTransId="{50DEF880-5F95-4353-AF3E-74753E0B9CD6}" sibTransId="{0CEC0B8F-B3BD-4A33-A4B1-C7A8AD0FFC6B}"/>
    <dgm:cxn modelId="{45014A99-CADA-487E-8CE6-2146D5308B36}" srcId="{A8767FF5-DB9B-4CE7-9D97-26EC1CC4B9C1}" destId="{F9FA7537-5F55-4BF3-A123-B7451C1F9A92}" srcOrd="0" destOrd="0" parTransId="{5C8390A5-004F-446C-B1AA-D7095D22F6F8}" sibTransId="{0D98E9F4-0FD8-4853-81CE-FFF2A6A51961}"/>
    <dgm:cxn modelId="{74648FC3-A085-4D55-B537-77B1DA24DDBE}" type="presOf" srcId="{A8767FF5-DB9B-4CE7-9D97-26EC1CC4B9C1}" destId="{38308A02-947E-409F-9978-2AB7E88A5D86}" srcOrd="1" destOrd="0" presId="urn:microsoft.com/office/officeart/2005/8/layout/list1"/>
    <dgm:cxn modelId="{261EC9C3-920D-4ED0-A867-8F0C6C40ED46}" type="presOf" srcId="{A8767FF5-DB9B-4CE7-9D97-26EC1CC4B9C1}" destId="{AB050102-5A64-4A79-BE66-305332D459F7}" srcOrd="0" destOrd="0" presId="urn:microsoft.com/office/officeart/2005/8/layout/list1"/>
    <dgm:cxn modelId="{6503BFBC-8896-4CBB-AE71-BFE541911D24}" type="presParOf" srcId="{D2E12F7F-CCA9-4B01-9050-54C73A35B3E9}" destId="{FAB63281-80A0-4F30-BEEA-A57C87833149}" srcOrd="0" destOrd="0" presId="urn:microsoft.com/office/officeart/2005/8/layout/list1"/>
    <dgm:cxn modelId="{E7614227-5E2C-4667-BB54-063FFF7835B1}" type="presParOf" srcId="{FAB63281-80A0-4F30-BEEA-A57C87833149}" destId="{AB050102-5A64-4A79-BE66-305332D459F7}" srcOrd="0" destOrd="0" presId="urn:microsoft.com/office/officeart/2005/8/layout/list1"/>
    <dgm:cxn modelId="{2C3EF185-77E5-45AD-A564-5484E1C4AEE4}" type="presParOf" srcId="{FAB63281-80A0-4F30-BEEA-A57C87833149}" destId="{38308A02-947E-409F-9978-2AB7E88A5D86}" srcOrd="1" destOrd="0" presId="urn:microsoft.com/office/officeart/2005/8/layout/list1"/>
    <dgm:cxn modelId="{80521381-3463-4A74-85C4-24A3083CC921}" type="presParOf" srcId="{D2E12F7F-CCA9-4B01-9050-54C73A35B3E9}" destId="{3C4069BD-D1F7-476E-A00A-717DC77768D2}" srcOrd="1" destOrd="0" presId="urn:microsoft.com/office/officeart/2005/8/layout/list1"/>
    <dgm:cxn modelId="{8EBCFA0A-1B13-445E-8C28-7D1C09242217}" type="presParOf" srcId="{D2E12F7F-CCA9-4B01-9050-54C73A35B3E9}" destId="{540D84C4-A1F4-4A13-B986-0844ED17746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74ED4-F3B1-4FD9-9B76-A707369FB8A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1617DF4-B63E-4081-82CF-B935ACDE0417}">
      <dgm:prSet phldrT="[Текст]" custT="1"/>
      <dgm:spPr/>
      <dgm:t>
        <a:bodyPr/>
        <a:lstStyle/>
        <a:p>
          <a:pPr marL="180975" indent="0"/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86,5</a:t>
          </a:r>
          <a:r>
            <a:rPr lang="ru-RU" sz="12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>
              <a:solidFill>
                <a:srgbClr val="ED7D31">
                  <a:lumMod val="75000"/>
                </a:srgb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%</a:t>
          </a:r>
          <a:r>
            <a:rPr lang="ru-RU" sz="1200" b="1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b="1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педагогов </a:t>
          </a: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информированы </a:t>
          </a:r>
          <a:r>
            <a:rPr lang="ru-RU" sz="1400" b="1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 внесенных изменениях в законодательство о снижении документационной нагрузки;</a:t>
          </a:r>
        </a:p>
      </dgm:t>
    </dgm:pt>
    <dgm:pt modelId="{7C05B362-3704-4EDE-8E03-54841B85682D}" type="parTrans" cxnId="{DD70C09D-EDE1-418A-AD7A-A11B9C32FD30}">
      <dgm:prSet/>
      <dgm:spPr/>
      <dgm:t>
        <a:bodyPr/>
        <a:lstStyle/>
        <a:p>
          <a:endParaRPr lang="ru-RU" sz="1200" b="1" i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7566B-345E-4D22-9A0E-CB125C5AB80E}" type="sibTrans" cxnId="{DD70C09D-EDE1-418A-AD7A-A11B9C32FD30}">
      <dgm:prSet/>
      <dgm:spPr/>
      <dgm:t>
        <a:bodyPr/>
        <a:lstStyle/>
        <a:p>
          <a:endParaRPr lang="ru-RU" sz="1200" b="1" i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19188-38AA-422E-86A1-BAD645AE48F7}">
      <dgm:prSet phldrT="[Текст]" custT="1"/>
      <dgm:spPr/>
      <dgm:t>
        <a:bodyPr/>
        <a:lstStyle/>
        <a:p>
          <a:pPr marL="180975" indent="0"/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61 %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педагогов отметили, что в их должностные инструкции и трудовой договор внесены изменения, касающиеся ограничения перечня </a:t>
          </a:r>
          <a:r>
            <a:rPr lang="ru-RU" sz="1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отчетности;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CE6D3-0B42-4118-8531-158EF217D43A}" type="parTrans" cxnId="{7C1E6F41-6397-4E5E-AE73-CFEBDD32F2CC}">
      <dgm:prSet/>
      <dgm:spPr/>
      <dgm:t>
        <a:bodyPr/>
        <a:lstStyle/>
        <a:p>
          <a:endParaRPr lang="ru-RU" sz="1200" b="1" i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AFAAD-22A9-4210-8396-DFE386C8E229}" type="sibTrans" cxnId="{7C1E6F41-6397-4E5E-AE73-CFEBDD32F2CC}">
      <dgm:prSet/>
      <dgm:spPr/>
      <dgm:t>
        <a:bodyPr/>
        <a:lstStyle/>
        <a:p>
          <a:endParaRPr lang="ru-RU" sz="1200" b="1" i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4E0ED-A090-4326-938C-22482CEEAC13}">
      <dgm:prSet custT="1"/>
      <dgm:spPr/>
      <dgm:t>
        <a:bodyPr/>
        <a:lstStyle/>
        <a:p>
          <a:pPr marL="177800" indent="0"/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36 % </a:t>
          </a: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педагогов заявили о нарушении их прав, в части ведения обоих видов классных журналов одновременно, подготовки фотоотчетов и привлечении к подготовке документов, не предусмотренных Перечнем:</a:t>
          </a:r>
          <a:endParaRPr lang="ru-RU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A84D11-1D43-41F8-AF05-905230E7C1E7}" type="parTrans" cxnId="{36EFDC5C-89D9-472D-A052-7A877329AC2E}">
      <dgm:prSet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7982E-9B0F-4372-8967-CCCD452E6AC7}" type="sibTrans" cxnId="{36EFDC5C-89D9-472D-A052-7A877329AC2E}">
      <dgm:prSet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DA75C-925A-4B41-9C6B-6A35A9144405}">
      <dgm:prSet phldrT="[Текст]" custT="1"/>
      <dgm:spPr/>
      <dgm:t>
        <a:bodyPr/>
        <a:lstStyle/>
        <a:p>
          <a:pPr marL="180975" indent="0"/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57% </a:t>
          </a: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педагогов</a:t>
          </a:r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сообщили о внесенных изменениях в коллективный трудовой договор и правила внутреннего трудового распорядка; </a:t>
          </a:r>
        </a:p>
      </dgm:t>
    </dgm:pt>
    <dgm:pt modelId="{B8FA2354-ECF3-4634-82CB-FE6691EFA17F}" type="parTrans" cxnId="{25A2CF63-F007-4369-8032-A3F16E9BD1D9}">
      <dgm:prSet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C0C08-8484-481E-926F-E59B573E555C}" type="sibTrans" cxnId="{25A2CF63-F007-4369-8032-A3F16E9BD1D9}">
      <dgm:prSet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2BCFB-7A1A-4119-8E33-0B0A1111D904}" type="pres">
      <dgm:prSet presAssocID="{75D74ED4-F3B1-4FD9-9B76-A707369FB8AF}" presName="linear" presStyleCnt="0">
        <dgm:presLayoutVars>
          <dgm:animLvl val="lvl"/>
          <dgm:resizeHandles val="exact"/>
        </dgm:presLayoutVars>
      </dgm:prSet>
      <dgm:spPr/>
    </dgm:pt>
    <dgm:pt modelId="{92AD0145-7C55-423D-9AE3-5E0B6516866F}" type="pres">
      <dgm:prSet presAssocID="{11617DF4-B63E-4081-82CF-B935ACDE0417}" presName="parentText" presStyleLbl="node1" presStyleIdx="0" presStyleCnt="4" custScaleY="61528" custLinFactNeighborX="-759" custLinFactNeighborY="-10851">
        <dgm:presLayoutVars>
          <dgm:chMax val="0"/>
          <dgm:bulletEnabled val="1"/>
        </dgm:presLayoutVars>
      </dgm:prSet>
      <dgm:spPr/>
    </dgm:pt>
    <dgm:pt modelId="{DA7083E2-4EE9-403A-9C7B-762831F281C1}" type="pres">
      <dgm:prSet presAssocID="{8A57566B-345E-4D22-9A0E-CB125C5AB80E}" presName="spacer" presStyleCnt="0"/>
      <dgm:spPr/>
    </dgm:pt>
    <dgm:pt modelId="{C46A6BBE-25E2-49F9-80C1-AF9DC4DEDED8}" type="pres">
      <dgm:prSet presAssocID="{0B819188-38AA-422E-86A1-BAD645AE48F7}" presName="parentText" presStyleLbl="node1" presStyleIdx="1" presStyleCnt="4" custScaleY="87697" custLinFactNeighborY="21544">
        <dgm:presLayoutVars>
          <dgm:chMax val="0"/>
          <dgm:bulletEnabled val="1"/>
        </dgm:presLayoutVars>
      </dgm:prSet>
      <dgm:spPr/>
    </dgm:pt>
    <dgm:pt modelId="{8A172F40-C5A1-4EA2-A2E9-BC0DCDC2F06C}" type="pres">
      <dgm:prSet presAssocID="{BDBAFAAD-22A9-4210-8396-DFE386C8E229}" presName="spacer" presStyleCnt="0"/>
      <dgm:spPr/>
    </dgm:pt>
    <dgm:pt modelId="{CD8169D6-34B9-48E4-AB7B-AD8E18C44EDF}" type="pres">
      <dgm:prSet presAssocID="{BCDDA75C-925A-4B41-9C6B-6A35A9144405}" presName="parentText" presStyleLbl="node1" presStyleIdx="2" presStyleCnt="4" custScaleY="73867" custLinFactNeighborY="-4639">
        <dgm:presLayoutVars>
          <dgm:chMax val="0"/>
          <dgm:bulletEnabled val="1"/>
        </dgm:presLayoutVars>
      </dgm:prSet>
      <dgm:spPr/>
    </dgm:pt>
    <dgm:pt modelId="{4B2661E5-A426-45C3-B67C-5EBD4DD0BD0A}" type="pres">
      <dgm:prSet presAssocID="{DFFC0C08-8484-481E-926F-E59B573E555C}" presName="spacer" presStyleCnt="0"/>
      <dgm:spPr/>
    </dgm:pt>
    <dgm:pt modelId="{621FFA1B-9518-409F-9EF9-CD3119B1B889}" type="pres">
      <dgm:prSet presAssocID="{EC84E0ED-A090-4326-938C-22482CEEAC13}" presName="parentText" presStyleLbl="node1" presStyleIdx="3" presStyleCnt="4" custScaleY="75843">
        <dgm:presLayoutVars>
          <dgm:chMax val="0"/>
          <dgm:bulletEnabled val="1"/>
        </dgm:presLayoutVars>
      </dgm:prSet>
      <dgm:spPr/>
    </dgm:pt>
  </dgm:ptLst>
  <dgm:cxnLst>
    <dgm:cxn modelId="{36EFDC5C-89D9-472D-A052-7A877329AC2E}" srcId="{75D74ED4-F3B1-4FD9-9B76-A707369FB8AF}" destId="{EC84E0ED-A090-4326-938C-22482CEEAC13}" srcOrd="3" destOrd="0" parTransId="{95A84D11-1D43-41F8-AF05-905230E7C1E7}" sibTransId="{7AD7982E-9B0F-4372-8967-CCCD452E6AC7}"/>
    <dgm:cxn modelId="{7C1E6F41-6397-4E5E-AE73-CFEBDD32F2CC}" srcId="{75D74ED4-F3B1-4FD9-9B76-A707369FB8AF}" destId="{0B819188-38AA-422E-86A1-BAD645AE48F7}" srcOrd="1" destOrd="0" parTransId="{C02CE6D3-0B42-4118-8531-158EF217D43A}" sibTransId="{BDBAFAAD-22A9-4210-8396-DFE386C8E229}"/>
    <dgm:cxn modelId="{25A2CF63-F007-4369-8032-A3F16E9BD1D9}" srcId="{75D74ED4-F3B1-4FD9-9B76-A707369FB8AF}" destId="{BCDDA75C-925A-4B41-9C6B-6A35A9144405}" srcOrd="2" destOrd="0" parTransId="{B8FA2354-ECF3-4634-82CB-FE6691EFA17F}" sibTransId="{DFFC0C08-8484-481E-926F-E59B573E555C}"/>
    <dgm:cxn modelId="{F3A9A351-5BE2-4429-9C6C-2B4FD41BF4C7}" type="presOf" srcId="{EC84E0ED-A090-4326-938C-22482CEEAC13}" destId="{621FFA1B-9518-409F-9EF9-CD3119B1B889}" srcOrd="0" destOrd="0" presId="urn:microsoft.com/office/officeart/2005/8/layout/vList2"/>
    <dgm:cxn modelId="{CCB4BA8A-7673-4951-B922-AE8368F661FE}" type="presOf" srcId="{0B819188-38AA-422E-86A1-BAD645AE48F7}" destId="{C46A6BBE-25E2-49F9-80C1-AF9DC4DEDED8}" srcOrd="0" destOrd="0" presId="urn:microsoft.com/office/officeart/2005/8/layout/vList2"/>
    <dgm:cxn modelId="{DD70C09D-EDE1-418A-AD7A-A11B9C32FD30}" srcId="{75D74ED4-F3B1-4FD9-9B76-A707369FB8AF}" destId="{11617DF4-B63E-4081-82CF-B935ACDE0417}" srcOrd="0" destOrd="0" parTransId="{7C05B362-3704-4EDE-8E03-54841B85682D}" sibTransId="{8A57566B-345E-4D22-9A0E-CB125C5AB80E}"/>
    <dgm:cxn modelId="{C36AB1AF-13EB-413F-A4D4-4F0112A49B35}" type="presOf" srcId="{75D74ED4-F3B1-4FD9-9B76-A707369FB8AF}" destId="{4B42BCFB-7A1A-4119-8E33-0B0A1111D904}" srcOrd="0" destOrd="0" presId="urn:microsoft.com/office/officeart/2005/8/layout/vList2"/>
    <dgm:cxn modelId="{35D8FEDE-3F92-49D8-AC78-863C6F489532}" type="presOf" srcId="{BCDDA75C-925A-4B41-9C6B-6A35A9144405}" destId="{CD8169D6-34B9-48E4-AB7B-AD8E18C44EDF}" srcOrd="0" destOrd="0" presId="urn:microsoft.com/office/officeart/2005/8/layout/vList2"/>
    <dgm:cxn modelId="{251D3CFA-1B67-42A0-BCD4-92E70C2862B5}" type="presOf" srcId="{11617DF4-B63E-4081-82CF-B935ACDE0417}" destId="{92AD0145-7C55-423D-9AE3-5E0B6516866F}" srcOrd="0" destOrd="0" presId="urn:microsoft.com/office/officeart/2005/8/layout/vList2"/>
    <dgm:cxn modelId="{1A672244-3EE1-4B44-BE6C-9C5468A7AE4C}" type="presParOf" srcId="{4B42BCFB-7A1A-4119-8E33-0B0A1111D904}" destId="{92AD0145-7C55-423D-9AE3-5E0B6516866F}" srcOrd="0" destOrd="0" presId="urn:microsoft.com/office/officeart/2005/8/layout/vList2"/>
    <dgm:cxn modelId="{2F125348-E1FE-456B-BAF1-DF12BB2E0463}" type="presParOf" srcId="{4B42BCFB-7A1A-4119-8E33-0B0A1111D904}" destId="{DA7083E2-4EE9-403A-9C7B-762831F281C1}" srcOrd="1" destOrd="0" presId="urn:microsoft.com/office/officeart/2005/8/layout/vList2"/>
    <dgm:cxn modelId="{86CA0546-E681-47D9-8914-7697B97D823E}" type="presParOf" srcId="{4B42BCFB-7A1A-4119-8E33-0B0A1111D904}" destId="{C46A6BBE-25E2-49F9-80C1-AF9DC4DEDED8}" srcOrd="2" destOrd="0" presId="urn:microsoft.com/office/officeart/2005/8/layout/vList2"/>
    <dgm:cxn modelId="{DD9B16D6-8564-4DD7-B93A-2C19275C51EE}" type="presParOf" srcId="{4B42BCFB-7A1A-4119-8E33-0B0A1111D904}" destId="{8A172F40-C5A1-4EA2-A2E9-BC0DCDC2F06C}" srcOrd="3" destOrd="0" presId="urn:microsoft.com/office/officeart/2005/8/layout/vList2"/>
    <dgm:cxn modelId="{0CEAE94C-707C-4725-9546-0459EDF544D0}" type="presParOf" srcId="{4B42BCFB-7A1A-4119-8E33-0B0A1111D904}" destId="{CD8169D6-34B9-48E4-AB7B-AD8E18C44EDF}" srcOrd="4" destOrd="0" presId="urn:microsoft.com/office/officeart/2005/8/layout/vList2"/>
    <dgm:cxn modelId="{A8737E62-9DE1-44B5-A8CA-B57EC89CCD43}" type="presParOf" srcId="{4B42BCFB-7A1A-4119-8E33-0B0A1111D904}" destId="{4B2661E5-A426-45C3-B67C-5EBD4DD0BD0A}" srcOrd="5" destOrd="0" presId="urn:microsoft.com/office/officeart/2005/8/layout/vList2"/>
    <dgm:cxn modelId="{7C53A74D-1FCD-4D83-AA35-0A5CEF65415E}" type="presParOf" srcId="{4B42BCFB-7A1A-4119-8E33-0B0A1111D904}" destId="{621FFA1B-9518-409F-9EF9-CD3119B1B8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D74ED4-F3B1-4FD9-9B76-A707369FB8A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BD028D5-14D7-4526-922F-6351A8B708F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84138" indent="0"/>
          <a:r>
            <a:rPr lang="ru-RU" sz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СОСТАВЛЕНИЕ СПИСКА ДЕТЕЙ ПО ЗАПРОСУ МЕДИЦИНСКИХ СОТРУДНИКОВ; </a:t>
          </a:r>
        </a:p>
        <a:p>
          <a:pPr marL="84138" indent="0"/>
          <a:r>
            <a:rPr lang="ru-RU" sz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ОТЧЕТНОСТЬ ОБ УЧАСТИИ В ОЛИМПИАДАХ РАЗНОГО УРОВНЯ; </a:t>
          </a:r>
        </a:p>
        <a:p>
          <a:pPr marL="84138" indent="0"/>
          <a:r>
            <a:rPr lang="ru-RU" sz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ЗАПОЛНЕНИЕ АТТЕСТАТОВ ОБ ОКОНЧАНИИ ШКОЛЫ; </a:t>
          </a:r>
        </a:p>
        <a:p>
          <a:pPr marL="84138" indent="0"/>
          <a:r>
            <a:rPr lang="ru-RU" sz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ОБХОД МИКРОРАЙОНА ШКОЛЫ; </a:t>
          </a:r>
        </a:p>
        <a:p>
          <a:pPr marL="84138" indent="0"/>
          <a:r>
            <a:rPr lang="ru-RU" sz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ПОМОЩЬ В РЕГИСТРАЦИИ УЧАЩИХСЯ ДЛЯ ПРОВЕДЕНИЯ ДИКТАНТОВ ГЕОГРАФИЧЕСКИХ, ЭКОЛОГИЧЕСКИХ И ДРУГИХ…</a:t>
          </a:r>
        </a:p>
      </dgm:t>
    </dgm:pt>
    <dgm:pt modelId="{67C9287C-9446-424C-BE5B-AC69C322FA5C}" type="parTrans" cxnId="{532DD2A2-A369-4ADF-A287-A6F71A6D4111}">
      <dgm:prSet/>
      <dgm:spPr/>
      <dgm:t>
        <a:bodyPr/>
        <a:lstStyle/>
        <a:p>
          <a:endParaRPr lang="ru-RU"/>
        </a:p>
      </dgm:t>
    </dgm:pt>
    <dgm:pt modelId="{11BAE893-6465-4E0E-A427-6DF2364273BC}" type="sibTrans" cxnId="{532DD2A2-A369-4ADF-A287-A6F71A6D4111}">
      <dgm:prSet/>
      <dgm:spPr/>
      <dgm:t>
        <a:bodyPr/>
        <a:lstStyle/>
        <a:p>
          <a:endParaRPr lang="ru-RU"/>
        </a:p>
      </dgm:t>
    </dgm:pt>
    <dgm:pt modelId="{4B42BCFB-7A1A-4119-8E33-0B0A1111D904}" type="pres">
      <dgm:prSet presAssocID="{75D74ED4-F3B1-4FD9-9B76-A707369FB8AF}" presName="linear" presStyleCnt="0">
        <dgm:presLayoutVars>
          <dgm:animLvl val="lvl"/>
          <dgm:resizeHandles val="exact"/>
        </dgm:presLayoutVars>
      </dgm:prSet>
      <dgm:spPr/>
    </dgm:pt>
    <dgm:pt modelId="{CBDFAAAE-9E80-40B5-8F3D-D4AE2D1C15F0}" type="pres">
      <dgm:prSet presAssocID="{9BD028D5-14D7-4526-922F-6351A8B708F8}" presName="parentText" presStyleLbl="node1" presStyleIdx="0" presStyleCnt="1" custScaleY="177018">
        <dgm:presLayoutVars>
          <dgm:chMax val="0"/>
          <dgm:bulletEnabled val="1"/>
        </dgm:presLayoutVars>
      </dgm:prSet>
      <dgm:spPr/>
    </dgm:pt>
  </dgm:ptLst>
  <dgm:cxnLst>
    <dgm:cxn modelId="{CE458958-1046-44C1-B1B2-6B69CDB5AC85}" type="presOf" srcId="{75D74ED4-F3B1-4FD9-9B76-A707369FB8AF}" destId="{4B42BCFB-7A1A-4119-8E33-0B0A1111D904}" srcOrd="0" destOrd="0" presId="urn:microsoft.com/office/officeart/2005/8/layout/vList2"/>
    <dgm:cxn modelId="{A235B788-108B-4EC4-8D1A-2BF6652508D7}" type="presOf" srcId="{9BD028D5-14D7-4526-922F-6351A8B708F8}" destId="{CBDFAAAE-9E80-40B5-8F3D-D4AE2D1C15F0}" srcOrd="0" destOrd="0" presId="urn:microsoft.com/office/officeart/2005/8/layout/vList2"/>
    <dgm:cxn modelId="{532DD2A2-A369-4ADF-A287-A6F71A6D4111}" srcId="{75D74ED4-F3B1-4FD9-9B76-A707369FB8AF}" destId="{9BD028D5-14D7-4526-922F-6351A8B708F8}" srcOrd="0" destOrd="0" parTransId="{67C9287C-9446-424C-BE5B-AC69C322FA5C}" sibTransId="{11BAE893-6465-4E0E-A427-6DF2364273BC}"/>
    <dgm:cxn modelId="{88BC1AAC-D23D-4163-9BC3-8D1051E83819}" type="presParOf" srcId="{4B42BCFB-7A1A-4119-8E33-0B0A1111D904}" destId="{CBDFAAAE-9E80-40B5-8F3D-D4AE2D1C15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D74ED4-F3B1-4FD9-9B76-A707369FB8A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1617DF4-B63E-4081-82CF-B935ACDE0417}">
      <dgm:prSet phldrT="[Текст]" custT="1"/>
      <dgm:spPr/>
      <dgm:t>
        <a:bodyPr/>
        <a:lstStyle/>
        <a:p>
          <a:pPr marL="180975" indent="0"/>
          <a:r>
            <a:rPr lang="ru-RU" sz="1200" i="0" u="none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ИНФОРМАЦИОННО-РАЗЪЯСНИТЕЛЬНАЯ РАБОТА, ПРОВОДИМАЯ С ПЕДАГОГИЧЕСКИМ СОСТАВОМ: </a:t>
          </a:r>
          <a:endParaRPr lang="ru-RU" sz="1200" i="0" u="none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C05B362-3704-4EDE-8E03-54841B85682D}" type="parTrans" cxnId="{DD70C09D-EDE1-418A-AD7A-A11B9C32FD30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7566B-345E-4D22-9A0E-CB125C5AB80E}" type="sibTrans" cxnId="{DD70C09D-EDE1-418A-AD7A-A11B9C32FD30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31F47-88B4-402C-9BC3-BC00E6D958F9}">
      <dgm:prSet phldrT="[Текст]" custT="1"/>
      <dgm:spPr/>
      <dgm:t>
        <a:bodyPr/>
        <a:lstStyle/>
        <a:p>
          <a:r>
            <a:rPr lang="ru-RU" sz="14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обсуждение внесенных изменений в законодательство по снижению документационной нагрузки на совещании при руководителе образовательной организации, на заседаниях педагогического совета, методических объединений </a:t>
          </a:r>
          <a:endParaRPr lang="ru-RU" sz="140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44EB6-54C2-4F62-90B8-F0CD06FDE7B5}" type="parTrans" cxnId="{73274D63-2E86-432F-A767-5D45A189B86C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7AA87-A90C-4EFB-ADC9-8F46DB04837A}" type="sibTrans" cxnId="{73274D63-2E86-432F-A767-5D45A189B86C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19188-38AA-422E-86A1-BAD645AE48F7}">
      <dgm:prSet phldrT="[Текст]" custT="1"/>
      <dgm:spPr/>
      <dgm:t>
        <a:bodyPr/>
        <a:lstStyle/>
        <a:p>
          <a:pPr marL="180975" indent="0"/>
          <a:r>
            <a:rPr lang="ru-RU" sz="1200" i="0" u="none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УПРАВЛЕНЧЕСКИЕ МЕХАНИЗМЫ: </a:t>
          </a:r>
        </a:p>
      </dgm:t>
    </dgm:pt>
    <dgm:pt modelId="{C02CE6D3-0B42-4118-8531-158EF217D43A}" type="parTrans" cxnId="{7C1E6F41-6397-4E5E-AE73-CFEBDD32F2CC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AFAAD-22A9-4210-8396-DFE386C8E229}" type="sibTrans" cxnId="{7C1E6F41-6397-4E5E-AE73-CFEBDD32F2CC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F603D-E14E-4FE3-A3ED-35042DC40D60}">
      <dgm:prSet phldrT="[Текст]" custT="1"/>
      <dgm:spPr/>
      <dgm:t>
        <a:bodyPr/>
        <a:lstStyle/>
        <a:p>
          <a:r>
            <a:rPr lang="ru-RU" sz="14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внесение изменений:                                                                         - в ЛНА: должностные инструкции воспитателей, учителей, педагогов, классных руководителей/кураторов; положение о классном руководстве/кураторстве; правила внутреннего трудового распорядка; коллективный договор (при наличии);  - в трудовой договор;</a:t>
          </a:r>
          <a:endParaRPr lang="ru-RU" sz="140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098B2-3573-4380-90E7-2C3C4CBEC769}" type="parTrans" cxnId="{B51336A8-022B-40D5-A954-B92C127A5756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B32AD-E9B4-4A69-BC45-323C93AFAD13}" type="sibTrans" cxnId="{B51336A8-022B-40D5-A954-B92C127A5756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505F7-D187-4B1E-8A5A-BB3D6BA11108}">
      <dgm:prSet custT="1"/>
      <dgm:spPr/>
      <dgm:t>
        <a:bodyPr/>
        <a:lstStyle/>
        <a:p>
          <a:r>
            <a:rPr lang="ru-RU" sz="14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упорядочивание системы оценочных процедур и обеспечение ее открытости и доступности в информационном поле – см. письмо Министерства просвещения Российской Федерации от 01.10.2021 № СК-430/08.</a:t>
          </a:r>
        </a:p>
      </dgm:t>
    </dgm:pt>
    <dgm:pt modelId="{3B3A60F9-CCE5-4DDD-A43F-BF6618122544}" type="parTrans" cxnId="{770C1417-EECC-4B96-8A4F-02B4E3727D09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A748D-B804-4248-92C0-A254950B5FB0}" type="sibTrans" cxnId="{770C1417-EECC-4B96-8A4F-02B4E3727D09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13F4C-291B-4A99-AE9A-6E35CA5C01A5}">
      <dgm:prSet custT="1"/>
      <dgm:spPr/>
      <dgm:t>
        <a:bodyPr/>
        <a:lstStyle/>
        <a:p>
          <a:r>
            <a:rPr lang="ru-RU" sz="14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возложение ведения документации, не включенной в приказ </a:t>
          </a:r>
          <a:r>
            <a:rPr lang="ru-RU" sz="1400" i="0" u="none" dirty="0" err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Минпросвещения</a:t>
          </a:r>
          <a:r>
            <a:rPr lang="ru-RU" sz="14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России от 06.11.2024 № 779, на административных и иных сотрудников образовательной организации.</a:t>
          </a:r>
        </a:p>
      </dgm:t>
    </dgm:pt>
    <dgm:pt modelId="{6CEA89F1-9C5A-4AA0-AFC3-B46374134B39}" type="parTrans" cxnId="{4F19F71D-FDFF-4418-A8AF-5E56D21501DB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9604B-6F61-42E0-8834-C3206D48B4B7}" type="sibTrans" cxnId="{4F19F71D-FDFF-4418-A8AF-5E56D21501DB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AD340-83CC-42D5-B40C-457C92EBAFB2}">
      <dgm:prSet custT="1"/>
      <dgm:spPr/>
      <dgm:t>
        <a:bodyPr/>
        <a:lstStyle/>
        <a:p>
          <a:endParaRPr lang="ru-RU" sz="1200" i="1" u="none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2B4CC6D4-1144-44EA-9AB9-05E9AC2BBB96}" type="sibTrans" cxnId="{F717C839-4794-45FA-8C5A-1F1C1F848D8C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E09BD-65D2-4EF0-AE38-A87733944C26}" type="parTrans" cxnId="{F717C839-4794-45FA-8C5A-1F1C1F848D8C}">
      <dgm:prSet/>
      <dgm:spPr/>
      <dgm:t>
        <a:bodyPr/>
        <a:lstStyle/>
        <a:p>
          <a:endParaRPr lang="ru-RU" sz="1200" i="1" u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329B9-DB70-43E9-BF6C-A5CD57B16307}">
      <dgm:prSet phldrT="[Текст]" custT="1"/>
      <dgm:spPr/>
      <dgm:t>
        <a:bodyPr/>
        <a:lstStyle/>
        <a:p>
          <a:endParaRPr lang="ru-RU" sz="120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1B344-7B1C-4EB4-BC6B-ED699FA9EDA7}" type="parTrans" cxnId="{C3C2926E-361D-4AC1-8BF2-A32A6493ED6C}">
      <dgm:prSet/>
      <dgm:spPr/>
      <dgm:t>
        <a:bodyPr/>
        <a:lstStyle/>
        <a:p>
          <a:endParaRPr lang="ru-RU"/>
        </a:p>
      </dgm:t>
    </dgm:pt>
    <dgm:pt modelId="{30B9C1A3-DCA5-4F5B-8788-0C5AA2B09B8B}" type="sibTrans" cxnId="{C3C2926E-361D-4AC1-8BF2-A32A6493ED6C}">
      <dgm:prSet/>
      <dgm:spPr/>
      <dgm:t>
        <a:bodyPr/>
        <a:lstStyle/>
        <a:p>
          <a:endParaRPr lang="ru-RU"/>
        </a:p>
      </dgm:t>
    </dgm:pt>
    <dgm:pt modelId="{AABDC3DF-CB10-4BDF-BB89-A300D7D17E95}">
      <dgm:prSet phldrT="[Текст]" custT="1"/>
      <dgm:spPr/>
      <dgm:t>
        <a:bodyPr/>
        <a:lstStyle/>
        <a:p>
          <a:endParaRPr lang="ru-RU" sz="1200" i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E09C1-5322-42FC-B9ED-33FC305C5C25}" type="parTrans" cxnId="{48E8ECFA-1E0A-4FF8-A718-1211053B552F}">
      <dgm:prSet/>
      <dgm:spPr/>
      <dgm:t>
        <a:bodyPr/>
        <a:lstStyle/>
        <a:p>
          <a:endParaRPr lang="ru-RU"/>
        </a:p>
      </dgm:t>
    </dgm:pt>
    <dgm:pt modelId="{14A4140A-4B11-4F51-A5F8-15C8C34B6CDC}" type="sibTrans" cxnId="{48E8ECFA-1E0A-4FF8-A718-1211053B552F}">
      <dgm:prSet/>
      <dgm:spPr/>
      <dgm:t>
        <a:bodyPr/>
        <a:lstStyle/>
        <a:p>
          <a:endParaRPr lang="ru-RU"/>
        </a:p>
      </dgm:t>
    </dgm:pt>
    <dgm:pt modelId="{C8816282-8600-43FB-8F7C-79DD053EB0E1}">
      <dgm:prSet phldrT="[Текст]" custT="1"/>
      <dgm:spPr/>
      <dgm:t>
        <a:bodyPr/>
        <a:lstStyle/>
        <a:p>
          <a:endParaRPr lang="ru-RU" sz="1200" i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38E24-08F3-44C8-B897-3E2035DF62E3}" type="parTrans" cxnId="{245D4CCC-C13D-4C28-9B51-E8079A12CB85}">
      <dgm:prSet/>
      <dgm:spPr/>
      <dgm:t>
        <a:bodyPr/>
        <a:lstStyle/>
        <a:p>
          <a:endParaRPr lang="ru-RU"/>
        </a:p>
      </dgm:t>
    </dgm:pt>
    <dgm:pt modelId="{C21D6646-DC9D-4970-A288-E1B5534DE286}" type="sibTrans" cxnId="{245D4CCC-C13D-4C28-9B51-E8079A12CB85}">
      <dgm:prSet/>
      <dgm:spPr/>
      <dgm:t>
        <a:bodyPr/>
        <a:lstStyle/>
        <a:p>
          <a:endParaRPr lang="ru-RU"/>
        </a:p>
      </dgm:t>
    </dgm:pt>
    <dgm:pt modelId="{4B42BCFB-7A1A-4119-8E33-0B0A1111D904}" type="pres">
      <dgm:prSet presAssocID="{75D74ED4-F3B1-4FD9-9B76-A707369FB8AF}" presName="linear" presStyleCnt="0">
        <dgm:presLayoutVars>
          <dgm:animLvl val="lvl"/>
          <dgm:resizeHandles val="exact"/>
        </dgm:presLayoutVars>
      </dgm:prSet>
      <dgm:spPr/>
    </dgm:pt>
    <dgm:pt modelId="{92AD0145-7C55-423D-9AE3-5E0B6516866F}" type="pres">
      <dgm:prSet presAssocID="{11617DF4-B63E-4081-82CF-B935ACDE0417}" presName="parentText" presStyleLbl="node1" presStyleIdx="0" presStyleCnt="2" custScaleY="195965">
        <dgm:presLayoutVars>
          <dgm:chMax val="0"/>
          <dgm:bulletEnabled val="1"/>
        </dgm:presLayoutVars>
      </dgm:prSet>
      <dgm:spPr/>
    </dgm:pt>
    <dgm:pt modelId="{9C6DF8CF-2AC5-4516-AF87-E8F4AB819E6A}" type="pres">
      <dgm:prSet presAssocID="{11617DF4-B63E-4081-82CF-B935ACDE0417}" presName="childText" presStyleLbl="revTx" presStyleIdx="0" presStyleCnt="2" custScaleY="172292">
        <dgm:presLayoutVars>
          <dgm:bulletEnabled val="1"/>
        </dgm:presLayoutVars>
      </dgm:prSet>
      <dgm:spPr/>
    </dgm:pt>
    <dgm:pt modelId="{C46A6BBE-25E2-49F9-80C1-AF9DC4DEDED8}" type="pres">
      <dgm:prSet presAssocID="{0B819188-38AA-422E-86A1-BAD645AE48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D00C61C-59ED-4039-82A3-E1E8B7163607}" type="pres">
      <dgm:prSet presAssocID="{0B819188-38AA-422E-86A1-BAD645AE48F7}" presName="childText" presStyleLbl="revTx" presStyleIdx="1" presStyleCnt="2" custScaleY="149003">
        <dgm:presLayoutVars>
          <dgm:bulletEnabled val="1"/>
        </dgm:presLayoutVars>
      </dgm:prSet>
      <dgm:spPr/>
    </dgm:pt>
  </dgm:ptLst>
  <dgm:cxnLst>
    <dgm:cxn modelId="{770C1417-EECC-4B96-8A4F-02B4E3727D09}" srcId="{0B819188-38AA-422E-86A1-BAD645AE48F7}" destId="{C60505F7-D187-4B1E-8A5A-BB3D6BA11108}" srcOrd="2" destOrd="0" parTransId="{3B3A60F9-CCE5-4DDD-A43F-BF6618122544}" sibTransId="{F81A748D-B804-4248-92C0-A254950B5FB0}"/>
    <dgm:cxn modelId="{4F19F71D-FDFF-4418-A8AF-5E56D21501DB}" srcId="{0B819188-38AA-422E-86A1-BAD645AE48F7}" destId="{E6613F4C-291B-4A99-AE9A-6E35CA5C01A5}" srcOrd="3" destOrd="0" parTransId="{6CEA89F1-9C5A-4AA0-AFC3-B46374134B39}" sibTransId="{0DE9604B-6F61-42E0-8834-C3206D48B4B7}"/>
    <dgm:cxn modelId="{0EC68E36-8C37-48A2-B5EC-571BB6461D13}" type="presOf" srcId="{775AD340-83CC-42D5-B40C-457C92EBAFB2}" destId="{5D00C61C-59ED-4039-82A3-E1E8B7163607}" srcOrd="0" destOrd="4" presId="urn:microsoft.com/office/officeart/2005/8/layout/vList2"/>
    <dgm:cxn modelId="{F717C839-4794-45FA-8C5A-1F1C1F848D8C}" srcId="{0B819188-38AA-422E-86A1-BAD645AE48F7}" destId="{775AD340-83CC-42D5-B40C-457C92EBAFB2}" srcOrd="4" destOrd="0" parTransId="{265E09BD-65D2-4EF0-AE38-A87733944C26}" sibTransId="{2B4CC6D4-1144-44EA-9AB9-05E9AC2BBB96}"/>
    <dgm:cxn modelId="{36BB593A-4697-44B1-B963-FD29F8001E18}" type="presOf" srcId="{C8816282-8600-43FB-8F7C-79DD053EB0E1}" destId="{9C6DF8CF-2AC5-4516-AF87-E8F4AB819E6A}" srcOrd="0" destOrd="2" presId="urn:microsoft.com/office/officeart/2005/8/layout/vList2"/>
    <dgm:cxn modelId="{7C1E6F41-6397-4E5E-AE73-CFEBDD32F2CC}" srcId="{75D74ED4-F3B1-4FD9-9B76-A707369FB8AF}" destId="{0B819188-38AA-422E-86A1-BAD645AE48F7}" srcOrd="1" destOrd="0" parTransId="{C02CE6D3-0B42-4118-8531-158EF217D43A}" sibTransId="{BDBAFAAD-22A9-4210-8396-DFE386C8E229}"/>
    <dgm:cxn modelId="{73274D63-2E86-432F-A767-5D45A189B86C}" srcId="{11617DF4-B63E-4081-82CF-B935ACDE0417}" destId="{53D31F47-88B4-402C-9BC3-BC00E6D958F9}" srcOrd="1" destOrd="0" parTransId="{B3B44EB6-54C2-4F62-90B8-F0CD06FDE7B5}" sibTransId="{BF47AA87-A90C-4EFB-ADC9-8F46DB04837A}"/>
    <dgm:cxn modelId="{21B34C45-6566-4A5E-ACF7-437B5CC99CB9}" type="presOf" srcId="{AABDC3DF-CB10-4BDF-BB89-A300D7D17E95}" destId="{5D00C61C-59ED-4039-82A3-E1E8B7163607}" srcOrd="0" destOrd="0" presId="urn:microsoft.com/office/officeart/2005/8/layout/vList2"/>
    <dgm:cxn modelId="{C3C2926E-361D-4AC1-8BF2-A32A6493ED6C}" srcId="{11617DF4-B63E-4081-82CF-B935ACDE0417}" destId="{00E329B9-DB70-43E9-BF6C-A5CD57B16307}" srcOrd="0" destOrd="0" parTransId="{B171B344-7B1C-4EB4-BC6B-ED699FA9EDA7}" sibTransId="{30B9C1A3-DCA5-4F5B-8788-0C5AA2B09B8B}"/>
    <dgm:cxn modelId="{5754AA6E-C8A3-47CD-B7CD-1F9E5D2ABD98}" type="presOf" srcId="{51FF603D-E14E-4FE3-A3ED-35042DC40D60}" destId="{5D00C61C-59ED-4039-82A3-E1E8B7163607}" srcOrd="0" destOrd="1" presId="urn:microsoft.com/office/officeart/2005/8/layout/vList2"/>
    <dgm:cxn modelId="{CCB4BA8A-7673-4951-B922-AE8368F661FE}" type="presOf" srcId="{0B819188-38AA-422E-86A1-BAD645AE48F7}" destId="{C46A6BBE-25E2-49F9-80C1-AF9DC4DEDED8}" srcOrd="0" destOrd="0" presId="urn:microsoft.com/office/officeart/2005/8/layout/vList2"/>
    <dgm:cxn modelId="{DD70C09D-EDE1-418A-AD7A-A11B9C32FD30}" srcId="{75D74ED4-F3B1-4FD9-9B76-A707369FB8AF}" destId="{11617DF4-B63E-4081-82CF-B935ACDE0417}" srcOrd="0" destOrd="0" parTransId="{7C05B362-3704-4EDE-8E03-54841B85682D}" sibTransId="{8A57566B-345E-4D22-9A0E-CB125C5AB80E}"/>
    <dgm:cxn modelId="{B51336A8-022B-40D5-A954-B92C127A5756}" srcId="{0B819188-38AA-422E-86A1-BAD645AE48F7}" destId="{51FF603D-E14E-4FE3-A3ED-35042DC40D60}" srcOrd="1" destOrd="0" parTransId="{E9E098B2-3573-4380-90E7-2C3C4CBEC769}" sibTransId="{CC5B32AD-E9B4-4A69-BC45-323C93AFAD13}"/>
    <dgm:cxn modelId="{16E223AA-A4C5-47BE-A046-59EDA9443CB6}" type="presOf" srcId="{C60505F7-D187-4B1E-8A5A-BB3D6BA11108}" destId="{5D00C61C-59ED-4039-82A3-E1E8B7163607}" srcOrd="0" destOrd="2" presId="urn:microsoft.com/office/officeart/2005/8/layout/vList2"/>
    <dgm:cxn modelId="{C36AB1AF-13EB-413F-A4D4-4F0112A49B35}" type="presOf" srcId="{75D74ED4-F3B1-4FD9-9B76-A707369FB8AF}" destId="{4B42BCFB-7A1A-4119-8E33-0B0A1111D904}" srcOrd="0" destOrd="0" presId="urn:microsoft.com/office/officeart/2005/8/layout/vList2"/>
    <dgm:cxn modelId="{245D4CCC-C13D-4C28-9B51-E8079A12CB85}" srcId="{11617DF4-B63E-4081-82CF-B935ACDE0417}" destId="{C8816282-8600-43FB-8F7C-79DD053EB0E1}" srcOrd="2" destOrd="0" parTransId="{C7338E24-08F3-44C8-B897-3E2035DF62E3}" sibTransId="{C21D6646-DC9D-4970-A288-E1B5534DE286}"/>
    <dgm:cxn modelId="{B8F9DEE3-51F2-41B6-A543-A960A1DDA09F}" type="presOf" srcId="{00E329B9-DB70-43E9-BF6C-A5CD57B16307}" destId="{9C6DF8CF-2AC5-4516-AF87-E8F4AB819E6A}" srcOrd="0" destOrd="0" presId="urn:microsoft.com/office/officeart/2005/8/layout/vList2"/>
    <dgm:cxn modelId="{251D3CFA-1B67-42A0-BCD4-92E70C2862B5}" type="presOf" srcId="{11617DF4-B63E-4081-82CF-B935ACDE0417}" destId="{92AD0145-7C55-423D-9AE3-5E0B6516866F}" srcOrd="0" destOrd="0" presId="urn:microsoft.com/office/officeart/2005/8/layout/vList2"/>
    <dgm:cxn modelId="{13123DFA-6A1D-42A0-976D-8E134DD0A595}" type="presOf" srcId="{53D31F47-88B4-402C-9BC3-BC00E6D958F9}" destId="{9C6DF8CF-2AC5-4516-AF87-E8F4AB819E6A}" srcOrd="0" destOrd="1" presId="urn:microsoft.com/office/officeart/2005/8/layout/vList2"/>
    <dgm:cxn modelId="{A0AA99FA-5201-4F65-9B04-B87E7724C6C3}" type="presOf" srcId="{E6613F4C-291B-4A99-AE9A-6E35CA5C01A5}" destId="{5D00C61C-59ED-4039-82A3-E1E8B7163607}" srcOrd="0" destOrd="3" presId="urn:microsoft.com/office/officeart/2005/8/layout/vList2"/>
    <dgm:cxn modelId="{48E8ECFA-1E0A-4FF8-A718-1211053B552F}" srcId="{0B819188-38AA-422E-86A1-BAD645AE48F7}" destId="{AABDC3DF-CB10-4BDF-BB89-A300D7D17E95}" srcOrd="0" destOrd="0" parTransId="{BC4E09C1-5322-42FC-B9ED-33FC305C5C25}" sibTransId="{14A4140A-4B11-4F51-A5F8-15C8C34B6CDC}"/>
    <dgm:cxn modelId="{1A672244-3EE1-4B44-BE6C-9C5468A7AE4C}" type="presParOf" srcId="{4B42BCFB-7A1A-4119-8E33-0B0A1111D904}" destId="{92AD0145-7C55-423D-9AE3-5E0B6516866F}" srcOrd="0" destOrd="0" presId="urn:microsoft.com/office/officeart/2005/8/layout/vList2"/>
    <dgm:cxn modelId="{266F7744-5413-480F-9AC9-2C2A91B28A2E}" type="presParOf" srcId="{4B42BCFB-7A1A-4119-8E33-0B0A1111D904}" destId="{9C6DF8CF-2AC5-4516-AF87-E8F4AB819E6A}" srcOrd="1" destOrd="0" presId="urn:microsoft.com/office/officeart/2005/8/layout/vList2"/>
    <dgm:cxn modelId="{86CA0546-E681-47D9-8914-7697B97D823E}" type="presParOf" srcId="{4B42BCFB-7A1A-4119-8E33-0B0A1111D904}" destId="{C46A6BBE-25E2-49F9-80C1-AF9DC4DEDED8}" srcOrd="2" destOrd="0" presId="urn:microsoft.com/office/officeart/2005/8/layout/vList2"/>
    <dgm:cxn modelId="{09B38F02-7FC2-4F6E-A4BB-5EA8B475508B}" type="presParOf" srcId="{4B42BCFB-7A1A-4119-8E33-0B0A1111D904}" destId="{5D00C61C-59ED-4039-82A3-E1E8B71636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D74ED4-F3B1-4FD9-9B76-A707369FB8A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1617DF4-B63E-4081-82CF-B935ACDE0417}">
      <dgm:prSet phldrT="[Текст]" custT="1"/>
      <dgm:spPr/>
      <dgm:t>
        <a:bodyPr/>
        <a:lstStyle/>
        <a:p>
          <a:pPr marL="84138" indent="0"/>
          <a:r>
            <a:rPr lang="ru-RU" sz="1200" i="0" u="none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ЗАЩИТА ПРАВ ПЕДАГОГОВ И СВОБОД ПЕДАГОГИЧЕСКИХ РАБОТНИКОВ: </a:t>
          </a:r>
        </a:p>
      </dgm:t>
    </dgm:pt>
    <dgm:pt modelId="{7C05B362-3704-4EDE-8E03-54841B85682D}" type="parTrans" cxnId="{DD70C09D-EDE1-418A-AD7A-A11B9C32FD30}">
      <dgm:prSet/>
      <dgm:spPr/>
      <dgm:t>
        <a:bodyPr/>
        <a:lstStyle/>
        <a:p>
          <a:endParaRPr lang="ru-RU"/>
        </a:p>
      </dgm:t>
    </dgm:pt>
    <dgm:pt modelId="{8A57566B-345E-4D22-9A0E-CB125C5AB80E}" type="sibTrans" cxnId="{DD70C09D-EDE1-418A-AD7A-A11B9C32FD30}">
      <dgm:prSet/>
      <dgm:spPr/>
      <dgm:t>
        <a:bodyPr/>
        <a:lstStyle/>
        <a:p>
          <a:endParaRPr lang="ru-RU"/>
        </a:p>
      </dgm:t>
    </dgm:pt>
    <dgm:pt modelId="{53D31F47-88B4-402C-9BC3-BC00E6D958F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2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выполнение педагогом работы, выходящей за пределы Перечня, утвержденного приказом № 779, возможно только на добровольной основе: </a:t>
          </a:r>
          <a:r>
            <a:rPr lang="ru-RU" sz="1200" i="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 письменного согласия педагогического работника</a:t>
          </a:r>
          <a:r>
            <a:rPr lang="ru-RU" sz="12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и </a:t>
          </a:r>
          <a:r>
            <a:rPr lang="ru-RU" sz="1200" i="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 дополнительную оплату</a:t>
          </a:r>
          <a:r>
            <a:rPr lang="ru-RU" sz="12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;                                                                                   </a:t>
          </a:r>
        </a:p>
      </dgm:t>
    </dgm:pt>
    <dgm:pt modelId="{B3B44EB6-54C2-4F62-90B8-F0CD06FDE7B5}" type="parTrans" cxnId="{73274D63-2E86-432F-A767-5D45A189B86C}">
      <dgm:prSet/>
      <dgm:spPr/>
      <dgm:t>
        <a:bodyPr/>
        <a:lstStyle/>
        <a:p>
          <a:endParaRPr lang="ru-RU"/>
        </a:p>
      </dgm:t>
    </dgm:pt>
    <dgm:pt modelId="{BF47AA87-A90C-4EFB-ADC9-8F46DB04837A}" type="sibTrans" cxnId="{73274D63-2E86-432F-A767-5D45A189B86C}">
      <dgm:prSet/>
      <dgm:spPr/>
      <dgm:t>
        <a:bodyPr/>
        <a:lstStyle/>
        <a:p>
          <a:endParaRPr lang="ru-RU"/>
        </a:p>
      </dgm:t>
    </dgm:pt>
    <dgm:pt modelId="{BC1FDA3A-6E2E-4CF8-B02B-37FDB529CF14}">
      <dgm:prSet custT="1"/>
      <dgm:spPr>
        <a:solidFill>
          <a:schemeClr val="bg1"/>
        </a:solidFill>
      </dgm:spPr>
      <dgm:t>
        <a:bodyPr/>
        <a:lstStyle/>
        <a:p>
          <a:r>
            <a:rPr lang="ru-RU" sz="12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размещение правовой информации в открытых и общедоступных информационных ресурсах образовательной организации, в том числе на ее официальном сайте;</a:t>
          </a:r>
        </a:p>
      </dgm:t>
    </dgm:pt>
    <dgm:pt modelId="{06E09893-396B-4CFD-86AE-252E2DEFC9CD}" type="parTrans" cxnId="{C6B8E9BD-D068-46EB-AA35-D18518AD0A9C}">
      <dgm:prSet/>
      <dgm:spPr/>
      <dgm:t>
        <a:bodyPr/>
        <a:lstStyle/>
        <a:p>
          <a:endParaRPr lang="ru-RU"/>
        </a:p>
      </dgm:t>
    </dgm:pt>
    <dgm:pt modelId="{412C75AA-01BC-4A50-8F51-366669217F24}" type="sibTrans" cxnId="{C6B8E9BD-D068-46EB-AA35-D18518AD0A9C}">
      <dgm:prSet/>
      <dgm:spPr/>
      <dgm:t>
        <a:bodyPr/>
        <a:lstStyle/>
        <a:p>
          <a:endParaRPr lang="ru-RU"/>
        </a:p>
      </dgm:t>
    </dgm:pt>
    <dgm:pt modelId="{7B0FD67A-97FF-4934-B9F8-ECC563AC31EC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200" i="0" u="none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94743AEC-0610-4CAD-A26E-B0BEC5BFEEEF}" type="parTrans" cxnId="{A93FAB96-803C-4F60-934F-9E0F299A928E}">
      <dgm:prSet/>
      <dgm:spPr/>
      <dgm:t>
        <a:bodyPr/>
        <a:lstStyle/>
        <a:p>
          <a:endParaRPr lang="ru-RU"/>
        </a:p>
      </dgm:t>
    </dgm:pt>
    <dgm:pt modelId="{64135945-BACB-4935-A8FD-48F632BB77F1}" type="sibTrans" cxnId="{A93FAB96-803C-4F60-934F-9E0F299A928E}">
      <dgm:prSet/>
      <dgm:spPr/>
      <dgm:t>
        <a:bodyPr/>
        <a:lstStyle/>
        <a:p>
          <a:endParaRPr lang="ru-RU"/>
        </a:p>
      </dgm:t>
    </dgm:pt>
    <dgm:pt modelId="{7BE9A4BC-BB8C-4A5E-A823-E0C26B1D90FE}">
      <dgm:prSet custT="1"/>
      <dgm:spPr>
        <a:solidFill>
          <a:schemeClr val="bg1"/>
        </a:solidFill>
      </dgm:spPr>
      <dgm:t>
        <a:bodyPr/>
        <a:lstStyle/>
        <a:p>
          <a:endParaRPr lang="ru-RU" sz="1200" i="0" u="none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498D2DF8-8D92-4CA2-A490-0D06184FF501}" type="parTrans" cxnId="{B63DD7EF-B8AD-4B34-A7E1-BBCB5A6135DD}">
      <dgm:prSet/>
      <dgm:spPr/>
      <dgm:t>
        <a:bodyPr/>
        <a:lstStyle/>
        <a:p>
          <a:endParaRPr lang="ru-RU"/>
        </a:p>
      </dgm:t>
    </dgm:pt>
    <dgm:pt modelId="{A60FC46C-7682-43DD-8450-CB50891E6D59}" type="sibTrans" cxnId="{B63DD7EF-B8AD-4B34-A7E1-BBCB5A6135DD}">
      <dgm:prSet/>
      <dgm:spPr/>
      <dgm:t>
        <a:bodyPr/>
        <a:lstStyle/>
        <a:p>
          <a:endParaRPr lang="ru-RU"/>
        </a:p>
      </dgm:t>
    </dgm:pt>
    <dgm:pt modelId="{1C163454-7B93-455D-A66F-F136070EF0D0}">
      <dgm:prSet custT="1"/>
      <dgm:spPr>
        <a:solidFill>
          <a:schemeClr val="bg1"/>
        </a:solidFill>
      </dgm:spPr>
      <dgm:t>
        <a:bodyPr/>
        <a:lstStyle/>
        <a:p>
          <a:r>
            <a:rPr lang="ru-RU" sz="1200" i="0" u="non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чат-бот «Помощник Рособрнадзора»</a:t>
          </a:r>
        </a:p>
      </dgm:t>
    </dgm:pt>
    <dgm:pt modelId="{FBE7F660-AD60-4408-B2B9-7A73B0572144}" type="parTrans" cxnId="{2ADA6C6C-EA9F-4569-BE4C-794BF2EE3EF7}">
      <dgm:prSet/>
      <dgm:spPr/>
      <dgm:t>
        <a:bodyPr/>
        <a:lstStyle/>
        <a:p>
          <a:endParaRPr lang="ru-RU"/>
        </a:p>
      </dgm:t>
    </dgm:pt>
    <dgm:pt modelId="{7CEA1EB8-563B-41A7-A6FB-1235BEB19C97}" type="sibTrans" cxnId="{2ADA6C6C-EA9F-4569-BE4C-794BF2EE3EF7}">
      <dgm:prSet/>
      <dgm:spPr/>
      <dgm:t>
        <a:bodyPr/>
        <a:lstStyle/>
        <a:p>
          <a:endParaRPr lang="ru-RU"/>
        </a:p>
      </dgm:t>
    </dgm:pt>
    <dgm:pt modelId="{4B42BCFB-7A1A-4119-8E33-0B0A1111D904}" type="pres">
      <dgm:prSet presAssocID="{75D74ED4-F3B1-4FD9-9B76-A707369FB8AF}" presName="linear" presStyleCnt="0">
        <dgm:presLayoutVars>
          <dgm:animLvl val="lvl"/>
          <dgm:resizeHandles val="exact"/>
        </dgm:presLayoutVars>
      </dgm:prSet>
      <dgm:spPr/>
    </dgm:pt>
    <dgm:pt modelId="{92AD0145-7C55-423D-9AE3-5E0B6516866F}" type="pres">
      <dgm:prSet presAssocID="{11617DF4-B63E-4081-82CF-B935ACDE0417}" presName="parentText" presStyleLbl="node1" presStyleIdx="0" presStyleCnt="1" custScaleY="50313">
        <dgm:presLayoutVars>
          <dgm:chMax val="0"/>
          <dgm:bulletEnabled val="1"/>
        </dgm:presLayoutVars>
      </dgm:prSet>
      <dgm:spPr/>
    </dgm:pt>
    <dgm:pt modelId="{9C6DF8CF-2AC5-4516-AF87-E8F4AB819E6A}" type="pres">
      <dgm:prSet presAssocID="{11617DF4-B63E-4081-82CF-B935ACDE0417}" presName="childText" presStyleLbl="revTx" presStyleIdx="0" presStyleCnt="1" custLinFactNeighborX="750" custLinFactNeighborY="-371">
        <dgm:presLayoutVars>
          <dgm:bulletEnabled val="1"/>
        </dgm:presLayoutVars>
      </dgm:prSet>
      <dgm:spPr/>
    </dgm:pt>
  </dgm:ptLst>
  <dgm:cxnLst>
    <dgm:cxn modelId="{71527401-6716-4464-8ACA-95874A15D309}" type="presOf" srcId="{53D31F47-88B4-402C-9BC3-BC00E6D958F9}" destId="{9C6DF8CF-2AC5-4516-AF87-E8F4AB819E6A}" srcOrd="0" destOrd="1" presId="urn:microsoft.com/office/officeart/2005/8/layout/vList2"/>
    <dgm:cxn modelId="{2D21A017-7BA8-4B14-9DC2-82E8A699804F}" type="presOf" srcId="{11617DF4-B63E-4081-82CF-B935ACDE0417}" destId="{92AD0145-7C55-423D-9AE3-5E0B6516866F}" srcOrd="0" destOrd="0" presId="urn:microsoft.com/office/officeart/2005/8/layout/vList2"/>
    <dgm:cxn modelId="{73274D63-2E86-432F-A767-5D45A189B86C}" srcId="{11617DF4-B63E-4081-82CF-B935ACDE0417}" destId="{53D31F47-88B4-402C-9BC3-BC00E6D958F9}" srcOrd="1" destOrd="0" parTransId="{B3B44EB6-54C2-4F62-90B8-F0CD06FDE7B5}" sibTransId="{BF47AA87-A90C-4EFB-ADC9-8F46DB04837A}"/>
    <dgm:cxn modelId="{77741148-A382-479F-B55F-CE09183E0C6E}" type="presOf" srcId="{7BE9A4BC-BB8C-4A5E-A823-E0C26B1D90FE}" destId="{9C6DF8CF-2AC5-4516-AF87-E8F4AB819E6A}" srcOrd="0" destOrd="4" presId="urn:microsoft.com/office/officeart/2005/8/layout/vList2"/>
    <dgm:cxn modelId="{2ADA6C6C-EA9F-4569-BE4C-794BF2EE3EF7}" srcId="{11617DF4-B63E-4081-82CF-B935ACDE0417}" destId="{1C163454-7B93-455D-A66F-F136070EF0D0}" srcOrd="3" destOrd="0" parTransId="{FBE7F660-AD60-4408-B2B9-7A73B0572144}" sibTransId="{7CEA1EB8-563B-41A7-A6FB-1235BEB19C97}"/>
    <dgm:cxn modelId="{CE458958-1046-44C1-B1B2-6B69CDB5AC85}" type="presOf" srcId="{75D74ED4-F3B1-4FD9-9B76-A707369FB8AF}" destId="{4B42BCFB-7A1A-4119-8E33-0B0A1111D904}" srcOrd="0" destOrd="0" presId="urn:microsoft.com/office/officeart/2005/8/layout/vList2"/>
    <dgm:cxn modelId="{AD9F9E88-3EFA-4B54-9429-6AF694EE1C49}" type="presOf" srcId="{1C163454-7B93-455D-A66F-F136070EF0D0}" destId="{9C6DF8CF-2AC5-4516-AF87-E8F4AB819E6A}" srcOrd="0" destOrd="3" presId="urn:microsoft.com/office/officeart/2005/8/layout/vList2"/>
    <dgm:cxn modelId="{A93FAB96-803C-4F60-934F-9E0F299A928E}" srcId="{11617DF4-B63E-4081-82CF-B935ACDE0417}" destId="{7B0FD67A-97FF-4934-B9F8-ECC563AC31EC}" srcOrd="0" destOrd="0" parTransId="{94743AEC-0610-4CAD-A26E-B0BEC5BFEEEF}" sibTransId="{64135945-BACB-4935-A8FD-48F632BB77F1}"/>
    <dgm:cxn modelId="{DD70C09D-EDE1-418A-AD7A-A11B9C32FD30}" srcId="{75D74ED4-F3B1-4FD9-9B76-A707369FB8AF}" destId="{11617DF4-B63E-4081-82CF-B935ACDE0417}" srcOrd="0" destOrd="0" parTransId="{7C05B362-3704-4EDE-8E03-54841B85682D}" sibTransId="{8A57566B-345E-4D22-9A0E-CB125C5AB80E}"/>
    <dgm:cxn modelId="{D4E47BA4-3CC8-4A60-A75F-2B3D015E3D5A}" type="presOf" srcId="{BC1FDA3A-6E2E-4CF8-B02B-37FDB529CF14}" destId="{9C6DF8CF-2AC5-4516-AF87-E8F4AB819E6A}" srcOrd="0" destOrd="2" presId="urn:microsoft.com/office/officeart/2005/8/layout/vList2"/>
    <dgm:cxn modelId="{59298AB5-36E4-4AE4-B8EE-8E77B25FEACB}" type="presOf" srcId="{7B0FD67A-97FF-4934-B9F8-ECC563AC31EC}" destId="{9C6DF8CF-2AC5-4516-AF87-E8F4AB819E6A}" srcOrd="0" destOrd="0" presId="urn:microsoft.com/office/officeart/2005/8/layout/vList2"/>
    <dgm:cxn modelId="{C6B8E9BD-D068-46EB-AA35-D18518AD0A9C}" srcId="{11617DF4-B63E-4081-82CF-B935ACDE0417}" destId="{BC1FDA3A-6E2E-4CF8-B02B-37FDB529CF14}" srcOrd="2" destOrd="0" parTransId="{06E09893-396B-4CFD-86AE-252E2DEFC9CD}" sibTransId="{412C75AA-01BC-4A50-8F51-366669217F24}"/>
    <dgm:cxn modelId="{B63DD7EF-B8AD-4B34-A7E1-BBCB5A6135DD}" srcId="{11617DF4-B63E-4081-82CF-B935ACDE0417}" destId="{7BE9A4BC-BB8C-4A5E-A823-E0C26B1D90FE}" srcOrd="4" destOrd="0" parTransId="{498D2DF8-8D92-4CA2-A490-0D06184FF501}" sibTransId="{A60FC46C-7682-43DD-8450-CB50891E6D59}"/>
    <dgm:cxn modelId="{AC5708AF-B524-43D2-9FC0-E14CB2708E13}" type="presParOf" srcId="{4B42BCFB-7A1A-4119-8E33-0B0A1111D904}" destId="{92AD0145-7C55-423D-9AE3-5E0B6516866F}" srcOrd="0" destOrd="0" presId="urn:microsoft.com/office/officeart/2005/8/layout/vList2"/>
    <dgm:cxn modelId="{4CA25780-5459-40D6-8EC6-8B39979D40EF}" type="presParOf" srcId="{4B42BCFB-7A1A-4119-8E33-0B0A1111D904}" destId="{9C6DF8CF-2AC5-4516-AF87-E8F4AB819E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D84C4-A1F4-4A13-B986-0844ED17746A}">
      <dsp:nvSpPr>
        <dsp:cNvPr id="0" name=""/>
        <dsp:cNvSpPr/>
      </dsp:nvSpPr>
      <dsp:spPr>
        <a:xfrm>
          <a:off x="0" y="221413"/>
          <a:ext cx="5092475" cy="649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233" tIns="312420" rIns="39523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посещаемости;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календарно-тематический план</a:t>
          </a:r>
        </a:p>
      </dsp:txBody>
      <dsp:txXfrm>
        <a:off x="0" y="221413"/>
        <a:ext cx="5092475" cy="649687"/>
      </dsp:txXfrm>
    </dsp:sp>
    <dsp:sp modelId="{38308A02-947E-409F-9978-2AB7E88A5D86}">
      <dsp:nvSpPr>
        <dsp:cNvPr id="0" name=""/>
        <dsp:cNvSpPr/>
      </dsp:nvSpPr>
      <dsp:spPr>
        <a:xfrm>
          <a:off x="254623" y="13"/>
          <a:ext cx="356473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738" tIns="0" rIns="13473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ОБЩЕОБРАЗОВАТЕЛЬНЫХ ПРОГРАММ ДОШКОЛЬНОГО ОБРАЗОВАНИЯ:</a:t>
          </a:r>
          <a:endParaRPr lang="ru-RU" sz="900" u="none" kern="1200" dirty="0">
            <a:latin typeface="Arial Black" panose="020B0A04020102020204" pitchFamily="34" charset="0"/>
          </a:endParaRPr>
        </a:p>
      </dsp:txBody>
      <dsp:txXfrm>
        <a:off x="276239" y="21629"/>
        <a:ext cx="3521501" cy="399568"/>
      </dsp:txXfrm>
    </dsp:sp>
    <dsp:sp modelId="{C6A2E77B-138F-44B2-ABA9-9726E5554DA9}">
      <dsp:nvSpPr>
        <dsp:cNvPr id="0" name=""/>
        <dsp:cNvSpPr/>
      </dsp:nvSpPr>
      <dsp:spPr>
        <a:xfrm>
          <a:off x="0" y="1173501"/>
          <a:ext cx="509247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233" tIns="312420" rIns="39523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рабочая программа учебного предмета, учебного курса (в том числе внеурочной деятельности), учебного модуля;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учета успеваемости;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внеурочной деятельности (для педагогических работников, осуществляющих внеурочную деятельность);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план воспитательной работы (для педагогических работников, осуществляющих функцию классного руководства);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характеристика на обучающегося (по запросу, для педагогических работников, осуществляющих функцию классного руководства)</a:t>
          </a:r>
        </a:p>
      </dsp:txBody>
      <dsp:txXfrm>
        <a:off x="0" y="1173501"/>
        <a:ext cx="5092475" cy="1559250"/>
      </dsp:txXfrm>
    </dsp:sp>
    <dsp:sp modelId="{32DDAD19-6D61-4FA4-8D62-824EA3C9593E}">
      <dsp:nvSpPr>
        <dsp:cNvPr id="0" name=""/>
        <dsp:cNvSpPr/>
      </dsp:nvSpPr>
      <dsp:spPr>
        <a:xfrm>
          <a:off x="254623" y="952101"/>
          <a:ext cx="356473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738" tIns="0" rIns="13473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ОБЩЕОБРАЗОВАТЕЛЬНЫХ ПРОГРАММ НАЧАЛЬНОГО ОБЩЕГО, ОСНОВНОГО ОБЩЕГО И СРЕДНЕГО ОБЩЕГО ОБРАЗОВАНИЯ: </a:t>
          </a:r>
          <a:endParaRPr lang="ru-RU" sz="900" u="none" kern="1200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sp:txBody>
      <dsp:txXfrm>
        <a:off x="276239" y="973717"/>
        <a:ext cx="3521501" cy="399568"/>
      </dsp:txXfrm>
    </dsp:sp>
    <dsp:sp modelId="{D2BD2326-43E8-4E40-B43B-D9E17EE2E425}">
      <dsp:nvSpPr>
        <dsp:cNvPr id="0" name=""/>
        <dsp:cNvSpPr/>
      </dsp:nvSpPr>
      <dsp:spPr>
        <a:xfrm>
          <a:off x="0" y="3035151"/>
          <a:ext cx="5092475" cy="1441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233" tIns="312420" rIns="39523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рабочая программа дисциплины (модуля) и (или) практики;   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экзаменационная и (или) зачетная ведомости;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учета успеваемости;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план воспитательной работы (для преподавателей, осуществляющих функцию классного руководства или кураторства);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характеристика на обучающегося (по запросу, для преподавателей, осуществляющих функцию классного руководства или кураторства);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журнал практики</a:t>
          </a:r>
        </a:p>
      </dsp:txBody>
      <dsp:txXfrm>
        <a:off x="0" y="3035151"/>
        <a:ext cx="5092475" cy="1441125"/>
      </dsp:txXfrm>
    </dsp:sp>
    <dsp:sp modelId="{126CC3C4-6B82-4FB6-BA7F-F59E4A413A40}">
      <dsp:nvSpPr>
        <dsp:cNvPr id="0" name=""/>
        <dsp:cNvSpPr/>
      </dsp:nvSpPr>
      <dsp:spPr>
        <a:xfrm>
          <a:off x="254623" y="2813751"/>
          <a:ext cx="356473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738" tIns="0" rIns="13473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ОБРАЗОВАТЕЛЬНЫХ ПРОГРАММ СРЕДНЕГО ПРОФЕССИОНАЛЬНОГО ОБРАЗОВАНИЯ:    </a:t>
          </a:r>
          <a:endParaRPr lang="ru-RU" sz="900" u="none" kern="1200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sp:txBody>
      <dsp:txXfrm>
        <a:off x="276239" y="2835367"/>
        <a:ext cx="3521501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D84C4-A1F4-4A13-B986-0844ED17746A}">
      <dsp:nvSpPr>
        <dsp:cNvPr id="0" name=""/>
        <dsp:cNvSpPr/>
      </dsp:nvSpPr>
      <dsp:spPr>
        <a:xfrm>
          <a:off x="0" y="242482"/>
          <a:ext cx="5092475" cy="83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233" tIns="291592" rIns="39523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Не допускается возложение на педагогических работников работы, не предусмотренной </a:t>
          </a:r>
          <a:r>
            <a:rPr lang="ru-RU" sz="900" u="none" strike="noStrik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частями 6</a:t>
          </a: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и </a:t>
          </a:r>
          <a:r>
            <a:rPr lang="ru-RU" sz="900" u="none" strike="noStrik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2"/>
            </a:rPr>
            <a:t>9</a:t>
          </a: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настоящей статьи, в том числе связанной с подготовкой документов, не включенных в перечни, указанные в </a:t>
          </a:r>
          <a:r>
            <a:rPr lang="ru-RU" sz="900" u="none" strike="noStrik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hlinkClick xmlns:r="http://schemas.openxmlformats.org/officeDocument/2006/relationships" r:id="rId3"/>
            </a:rPr>
            <a:t>части 6.1</a:t>
          </a: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 настоящей статьи</a:t>
          </a:r>
          <a:endParaRPr lang="ru-RU" sz="900" kern="1200" dirty="0"/>
        </a:p>
      </dsp:txBody>
      <dsp:txXfrm>
        <a:off x="0" y="242482"/>
        <a:ext cx="5092475" cy="837900"/>
      </dsp:txXfrm>
    </dsp:sp>
    <dsp:sp modelId="{38308A02-947E-409F-9978-2AB7E88A5D86}">
      <dsp:nvSpPr>
        <dsp:cNvPr id="0" name=""/>
        <dsp:cNvSpPr/>
      </dsp:nvSpPr>
      <dsp:spPr>
        <a:xfrm>
          <a:off x="236973" y="35340"/>
          <a:ext cx="4053844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738" tIns="0" rIns="13473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«ОБ ОБРАЗОВАНИИ В РОССИЙСКОЙ ФЕДЕРАЦИИ»</a:t>
          </a:r>
          <a:endParaRPr lang="ru-RU" sz="900" u="none" kern="1200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sp:txBody>
      <dsp:txXfrm>
        <a:off x="257148" y="55515"/>
        <a:ext cx="4013494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D84C4-A1F4-4A13-B986-0844ED17746A}">
      <dsp:nvSpPr>
        <dsp:cNvPr id="0" name=""/>
        <dsp:cNvSpPr/>
      </dsp:nvSpPr>
      <dsp:spPr>
        <a:xfrm>
          <a:off x="0" y="242482"/>
          <a:ext cx="5092475" cy="83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233" tIns="291592" rIns="39523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Образовательная организация вправе не предоставлять организациям, государственным органам и органам местного самоуправления информацию и документы при отсутствии оснований, предусмотренных законодательством Российской Федерации</a:t>
          </a:r>
          <a:endParaRPr lang="ru-RU" sz="900" kern="1200" dirty="0"/>
        </a:p>
      </dsp:txBody>
      <dsp:txXfrm>
        <a:off x="0" y="242482"/>
        <a:ext cx="5092475" cy="837900"/>
      </dsp:txXfrm>
    </dsp:sp>
    <dsp:sp modelId="{38308A02-947E-409F-9978-2AB7E88A5D86}">
      <dsp:nvSpPr>
        <dsp:cNvPr id="0" name=""/>
        <dsp:cNvSpPr/>
      </dsp:nvSpPr>
      <dsp:spPr>
        <a:xfrm>
          <a:off x="236973" y="35340"/>
          <a:ext cx="4053844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738" tIns="0" rIns="13473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>
              <a:effectLst/>
              <a:latin typeface="Arial Black" panose="020B0A04020102020204" pitchFamily="34" charset="0"/>
              <a:ea typeface="Times New Roman" panose="02020603050405020304" pitchFamily="18" charset="0"/>
            </a:rPr>
            <a:t>«ОБ ОБРАЗОВАНИИ В РОССИЙСКОЙ ФЕДЕРАЦИИ»</a:t>
          </a:r>
          <a:endParaRPr lang="ru-RU" sz="900" u="none" kern="1200" dirty="0">
            <a:effectLst/>
            <a:latin typeface="Arial Black" panose="020B0A04020102020204" pitchFamily="34" charset="0"/>
            <a:ea typeface="Times New Roman" panose="02020603050405020304" pitchFamily="18" charset="0"/>
          </a:endParaRPr>
        </a:p>
      </dsp:txBody>
      <dsp:txXfrm>
        <a:off x="257148" y="55515"/>
        <a:ext cx="4013494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D0145-7C55-423D-9AE3-5E0B6516866F}">
      <dsp:nvSpPr>
        <dsp:cNvPr id="0" name=""/>
        <dsp:cNvSpPr/>
      </dsp:nvSpPr>
      <dsp:spPr>
        <a:xfrm>
          <a:off x="0" y="630579"/>
          <a:ext cx="5561610" cy="7371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86,5</a:t>
          </a:r>
          <a:r>
            <a:rPr lang="ru-RU" sz="12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>
              <a:solidFill>
                <a:srgbClr val="ED7D31">
                  <a:lumMod val="75000"/>
                </a:srgb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%</a:t>
          </a:r>
          <a:r>
            <a:rPr lang="ru-RU" sz="1200" b="1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b="1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педагогов </a:t>
          </a: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информированы </a:t>
          </a:r>
          <a:r>
            <a:rPr lang="ru-RU" sz="1400" b="1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 внесенных изменениях в законодательство о снижении документационной нагрузки;</a:t>
          </a:r>
        </a:p>
      </dsp:txBody>
      <dsp:txXfrm>
        <a:off x="35985" y="666564"/>
        <a:ext cx="5489640" cy="665184"/>
      </dsp:txXfrm>
    </dsp:sp>
    <dsp:sp modelId="{C46A6BBE-25E2-49F9-80C1-AF9DC4DEDED8}">
      <dsp:nvSpPr>
        <dsp:cNvPr id="0" name=""/>
        <dsp:cNvSpPr/>
      </dsp:nvSpPr>
      <dsp:spPr>
        <a:xfrm>
          <a:off x="0" y="1611764"/>
          <a:ext cx="5561610" cy="1050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61 %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педагогов отметили, что в их должностные инструкции и трудовой договор внесены изменения, касающиеся ограничения перечня </a:t>
          </a:r>
          <a:r>
            <a:rPr lang="ru-RU" sz="1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отчетности;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90" y="1663054"/>
        <a:ext cx="5459030" cy="948100"/>
      </dsp:txXfrm>
    </dsp:sp>
    <dsp:sp modelId="{CD8169D6-34B9-48E4-AB7B-AD8E18C44EDF}">
      <dsp:nvSpPr>
        <dsp:cNvPr id="0" name=""/>
        <dsp:cNvSpPr/>
      </dsp:nvSpPr>
      <dsp:spPr>
        <a:xfrm>
          <a:off x="0" y="2798504"/>
          <a:ext cx="5561610" cy="8849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57% </a:t>
          </a:r>
          <a:r>
            <a:rPr lang="ru-RU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педагогов</a:t>
          </a:r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сообщили о внесенных изменениях в коллективный трудовой договор и правила внутреннего трудового распорядка; </a:t>
          </a:r>
        </a:p>
      </dsp:txBody>
      <dsp:txXfrm>
        <a:off x="43201" y="2841705"/>
        <a:ext cx="5475208" cy="798583"/>
      </dsp:txXfrm>
    </dsp:sp>
    <dsp:sp modelId="{621FFA1B-9518-409F-9EF9-CD3119B1B889}">
      <dsp:nvSpPr>
        <dsp:cNvPr id="0" name=""/>
        <dsp:cNvSpPr/>
      </dsp:nvSpPr>
      <dsp:spPr>
        <a:xfrm>
          <a:off x="0" y="3876360"/>
          <a:ext cx="5561610" cy="908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rPr>
            <a:t>36 % </a:t>
          </a: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педагогов заявили о нарушении их прав, в части ведения обоих видов классных журналов одновременно, подготовки фотоотчетов и привлечении к подготовке документов, не предусмотренных Перечнем:</a:t>
          </a:r>
          <a:endParaRPr lang="ru-RU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357" y="3920717"/>
        <a:ext cx="5472896" cy="819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FAAAE-9E80-40B5-8F3D-D4AE2D1C15F0}">
      <dsp:nvSpPr>
        <dsp:cNvPr id="0" name=""/>
        <dsp:cNvSpPr/>
      </dsp:nvSpPr>
      <dsp:spPr>
        <a:xfrm>
          <a:off x="0" y="184862"/>
          <a:ext cx="5191718" cy="424059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8413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СОСТАВЛЕНИЕ СПИСКА ДЕТЕЙ ПО ЗАПРОСУ МЕДИЦИНСКИХ СОТРУДНИКОВ; </a:t>
          </a:r>
        </a:p>
        <a:p>
          <a:pPr marL="8413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ОТЧЕТНОСТЬ ОБ УЧАСТИИ В ОЛИМПИАДАХ РАЗНОГО УРОВНЯ; </a:t>
          </a:r>
        </a:p>
        <a:p>
          <a:pPr marL="8413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ЗАПОЛНЕНИЕ АТТЕСТАТОВ ОБ ОКОНЧАНИИ ШКОЛЫ; </a:t>
          </a:r>
        </a:p>
        <a:p>
          <a:pPr marL="8413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ОБХОД МИКРОРАЙОНА ШКОЛЫ; </a:t>
          </a:r>
        </a:p>
        <a:p>
          <a:pPr marL="8413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ПОМОЩЬ В РЕГИСТРАЦИИ УЧАЩИХСЯ ДЛЯ ПРОВЕДЕНИЯ ДИКТАНТОВ ГЕОГРАФИЧЕСКИХ, ЭКОЛОГИЧЕСКИХ И ДРУГИХ…</a:t>
          </a:r>
        </a:p>
      </dsp:txBody>
      <dsp:txXfrm>
        <a:off x="207009" y="391871"/>
        <a:ext cx="4777700" cy="3826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D0145-7C55-423D-9AE3-5E0B6516866F}">
      <dsp:nvSpPr>
        <dsp:cNvPr id="0" name=""/>
        <dsp:cNvSpPr/>
      </dsp:nvSpPr>
      <dsp:spPr>
        <a:xfrm>
          <a:off x="0" y="5004"/>
          <a:ext cx="5561610" cy="6112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u="none" kern="12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ИНФОРМАЦИОННО-РАЗЪЯСНИТЕЛЬНАЯ РАБОТА, ПРОВОДИМАЯ С ПЕДАГОГИЧЕСКИМ СОСТАВОМ: </a:t>
          </a:r>
          <a:endParaRPr lang="ru-RU" sz="1200" i="0" u="none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9836" y="34840"/>
        <a:ext cx="5501938" cy="551529"/>
      </dsp:txXfrm>
    </dsp:sp>
    <dsp:sp modelId="{9C6DF8CF-2AC5-4516-AF87-E8F4AB819E6A}">
      <dsp:nvSpPr>
        <dsp:cNvPr id="0" name=""/>
        <dsp:cNvSpPr/>
      </dsp:nvSpPr>
      <dsp:spPr>
        <a:xfrm>
          <a:off x="0" y="616205"/>
          <a:ext cx="5561610" cy="1157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8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обсуждение внесенных изменений в законодательство по снижению документационной нагрузки на совещании при руководителе образовательной организации, на заседаниях педагогического совета, методических объединений </a:t>
          </a:r>
          <a:endParaRPr lang="ru-RU" sz="140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i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16205"/>
        <a:ext cx="5561610" cy="1157405"/>
      </dsp:txXfrm>
    </dsp:sp>
    <dsp:sp modelId="{C46A6BBE-25E2-49F9-80C1-AF9DC4DEDED8}">
      <dsp:nvSpPr>
        <dsp:cNvPr id="0" name=""/>
        <dsp:cNvSpPr/>
      </dsp:nvSpPr>
      <dsp:spPr>
        <a:xfrm>
          <a:off x="0" y="1773611"/>
          <a:ext cx="5561610" cy="3118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u="none" kern="12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УПРАВЛЕНЧЕСКИЕ МЕХАНИЗМЫ: </a:t>
          </a:r>
        </a:p>
      </dsp:txBody>
      <dsp:txXfrm>
        <a:off x="15225" y="1788836"/>
        <a:ext cx="5531160" cy="281443"/>
      </dsp:txXfrm>
    </dsp:sp>
    <dsp:sp modelId="{5D00C61C-59ED-4039-82A3-E1E8B7163607}">
      <dsp:nvSpPr>
        <dsp:cNvPr id="0" name=""/>
        <dsp:cNvSpPr/>
      </dsp:nvSpPr>
      <dsp:spPr>
        <a:xfrm>
          <a:off x="0" y="2085504"/>
          <a:ext cx="5561610" cy="285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8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i="1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внесение изменений:                                                                         - в ЛНА: должностные инструкции воспитателей, учителей, педагогов, классных руководителей/кураторов; положение о классном руководстве/кураторстве; правила внутреннего трудового распорядка; коллективный договор (при наличии);  - в трудовой договор;</a:t>
          </a:r>
          <a:endParaRPr lang="ru-RU" sz="140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упорядочивание системы оценочных процедур и обеспечение ее открытости и доступности в информационном поле – см. письмо Министерства просвещения Российской Федерации от 01.10.2021 № СК-430/08.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возложение ведения документации, не включенной в приказ </a:t>
          </a:r>
          <a:r>
            <a:rPr lang="ru-RU" sz="1400" i="0" u="none" kern="1200" dirty="0" err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Минпросвещения</a:t>
          </a:r>
          <a:r>
            <a:rPr lang="ru-RU" sz="14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России от 06.11.2024 № 779, на административных и иных сотрудников образовательной организации.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i="1" u="none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0" y="2085504"/>
        <a:ext cx="5561610" cy="2859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D0145-7C55-423D-9AE3-5E0B6516866F}">
      <dsp:nvSpPr>
        <dsp:cNvPr id="0" name=""/>
        <dsp:cNvSpPr/>
      </dsp:nvSpPr>
      <dsp:spPr>
        <a:xfrm>
          <a:off x="0" y="1676"/>
          <a:ext cx="5191718" cy="536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8413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u="none" kern="12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ЗАЩИТА ПРАВ ПЕДАГОГОВ И СВОБОД ПЕДАГОГИЧЕСКИХ РАБОТНИКОВ: </a:t>
          </a:r>
        </a:p>
      </dsp:txBody>
      <dsp:txXfrm>
        <a:off x="26207" y="27883"/>
        <a:ext cx="5139304" cy="484445"/>
      </dsp:txXfrm>
    </dsp:sp>
    <dsp:sp modelId="{9C6DF8CF-2AC5-4516-AF87-E8F4AB819E6A}">
      <dsp:nvSpPr>
        <dsp:cNvPr id="0" name=""/>
        <dsp:cNvSpPr/>
      </dsp:nvSpPr>
      <dsp:spPr>
        <a:xfrm>
          <a:off x="0" y="534577"/>
          <a:ext cx="5191718" cy="176985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3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i="0" u="none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выполнение педагогом работы, выходящей за пределы Перечня, утвержденного приказом № 779, возможно только на добровольной основе: </a:t>
          </a:r>
          <a:r>
            <a:rPr lang="ru-RU" sz="1200" i="0" u="sng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 письменного согласия педагогического работника</a:t>
          </a:r>
          <a:r>
            <a:rPr lang="ru-RU" sz="12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и </a:t>
          </a:r>
          <a:r>
            <a:rPr lang="ru-RU" sz="1200" i="0" u="sng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 дополнительную оплату</a:t>
          </a:r>
          <a:r>
            <a:rPr lang="ru-RU" sz="12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;                                                                                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размещение правовой информации в открытых и общедоступных информационных ресурсах образовательной организации, в том числе на ее официальном сайте;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i="0" u="none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чат-бот «Помощник Рособрнадзора»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i="0" u="none" kern="120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0" y="534577"/>
        <a:ext cx="5191718" cy="1769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4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5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8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2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2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8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1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2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516C-DB54-45BC-8B34-7502B523B015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F0DA-D495-4972-8902-B5563A2C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17.png"/><Relationship Id="rId10" Type="http://schemas.openxmlformats.org/officeDocument/2006/relationships/diagramData" Target="../diagrams/data7.xml"/><Relationship Id="rId4" Type="http://schemas.openxmlformats.org/officeDocument/2006/relationships/image" Target="../media/image1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0208" r="142" b="9570"/>
          <a:stretch/>
        </p:blipFill>
        <p:spPr>
          <a:xfrm>
            <a:off x="-9098" y="0"/>
            <a:ext cx="12201098" cy="6871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1845578" y="2684477"/>
            <a:ext cx="84142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О СНИЖЕНИИ ДОКУМЕНТАЦИОННОЙ НАГРУЗКИ ПЕДАГОГИЧЕСКИХ РАБОТНИКОВ КАК ОДНОЙ ИЗ ЗАДАЧ  ПО РЕАЛИЗАЦИИ ИХ ПРАВ И СВОБОД</a:t>
            </a:r>
            <a:r>
              <a:rPr lang="ru-RU" sz="2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Омарова Марина Викторовна, консультант Управления надзора и контроля </a:t>
            </a:r>
            <a:b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сфере образования Министерства образования и науки Республики Дагестан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37" y="815544"/>
            <a:ext cx="403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br>
              <a:rPr lang="ru-RU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9" y="520776"/>
            <a:ext cx="1083442" cy="11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910055" y="-61341"/>
            <a:ext cx="4281945" cy="6932989"/>
            <a:chOff x="-3850145" y="-74040"/>
            <a:chExt cx="4281945" cy="693298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3850145" y="-74040"/>
              <a:ext cx="4281945" cy="6849330"/>
              <a:chOff x="-4103287" y="-34996"/>
              <a:chExt cx="4281945" cy="6849330"/>
            </a:xfrm>
          </p:grpSpPr>
          <p:sp>
            <p:nvSpPr>
              <p:cNvPr id="13" name="Прямоугольник 12"/>
              <p:cNvSpPr/>
              <p:nvPr/>
            </p:nvSpPr>
            <p:spPr>
              <a:xfrm rot="16200000">
                <a:off x="-3469360" y="3104976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br>
                  <a:rPr lang="ru-RU" sz="1550" i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9" t="-1545" r="42451" b="769"/>
              <a:stretch/>
            </p:blipFill>
            <p:spPr>
              <a:xfrm>
                <a:off x="-4103287" y="-34996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150949" y="-12699"/>
              <a:ext cx="172213" cy="687164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34653" y="380818"/>
            <a:ext cx="1087932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АДМИНИСТРАТИВНО-УПРАВЛЕНЧЕСКИЙ АППАРАТ – ОДИН ИЗ МЕХАНИЗМОВ ЗАКОНОДАТЕЛЬНОЙ ЗАЩИТЫ ПРАВ И СВОБОД ПЕДАГОГИЧЕСКИХ РАБОТНИКОВ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8616865"/>
              </p:ext>
            </p:extLst>
          </p:nvPr>
        </p:nvGraphicFramePr>
        <p:xfrm>
          <a:off x="534390" y="1299411"/>
          <a:ext cx="5561610" cy="495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3111187"/>
              </p:ext>
            </p:extLst>
          </p:nvPr>
        </p:nvGraphicFramePr>
        <p:xfrm>
          <a:off x="6337621" y="1299411"/>
          <a:ext cx="5191718" cy="2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451870-E09C-45DD-823D-86829E556E04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17" y="3609474"/>
            <a:ext cx="1839888" cy="1540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62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0208" r="142" b="9570"/>
          <a:stretch/>
        </p:blipFill>
        <p:spPr>
          <a:xfrm>
            <a:off x="-9098" y="0"/>
            <a:ext cx="12201098" cy="6871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6855" y="3363984"/>
            <a:ext cx="889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37" y="815544"/>
            <a:ext cx="403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br>
              <a:rPr lang="ru-RU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9" y="520776"/>
            <a:ext cx="1083442" cy="11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9010" y="660400"/>
            <a:ext cx="50345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0"/>
              </a:spcAft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ФЕДЕРАЛЬНЫЙ ЗАКОН 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14.07.2022 № 298-ФЗ «О внесении изменений в Федеральный закон «Об образовании в Российской Федерации» (вступил в силу с 01.09.2022) – об изменениях в статье 47 </a:t>
            </a:r>
            <a:r>
              <a:rPr lang="ru-RU" sz="1050" dirty="0">
                <a:latin typeface="Arial" panose="020B0604020202020204" pitchFamily="34" charset="0"/>
                <a:ea typeface="Times New Roman" panose="02020603050405020304" pitchFamily="18" charset="0"/>
              </a:rPr>
              <a:t>Федерального закона 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№ 273-ФЗ, в части норм, регулирующих объем документарной нагрузки на педагогических работников при реализации основных общеобразовательных программ и  наделения полномочиями ФОИВ в сфере образования утверждать  перечень, формы и структуры  документов педагога и образовательной организации (части 6.1 и 6.2 ст. 47); </a:t>
            </a: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ФЕДЕРАЛЬНЫЙ ЗАКОН 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08.08.2024 № 328-ФЗ «О внесении изменений в статьи 29 и 47 Федерального закона «Об образовании в Российской Федерации» (вступил в силу с 01.03.2025) – об изменениях в статьях 29 и 47 </a:t>
            </a:r>
            <a:r>
              <a:rPr lang="ru-RU" sz="1050" dirty="0">
                <a:latin typeface="Arial" panose="020B0604020202020204" pitchFamily="34" charset="0"/>
                <a:ea typeface="Times New Roman" panose="02020603050405020304" pitchFamily="18" charset="0"/>
              </a:rPr>
              <a:t>Федерального закона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№ 273-ФЗ, в части закрепления права образовательной организации не предоставлять организациям, государственным органам и органам местного самоуправления информацию и документы при отсутствии оснований, предусмотренных законодательством РФ (часть 4 статьи 29);  и в части норм, регулирующих объем документарной нагрузки на педагогических работников при реализации основных общеобразовательных программ и образовательных программ среднего профессионального образования (часть 6.1 и 6.2 ст. 47); </a:t>
            </a: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endParaRPr lang="ru-RU" sz="10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ПРИКАЗ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Министерства просвещения Российской Федерации от 21 июля 2022 г. </a:t>
            </a:r>
            <a:r>
              <a:rPr lang="ru-RU" sz="105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№ 582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 – </a:t>
            </a:r>
            <a:r>
              <a:rPr lang="ru-RU" sz="1050" u="sng" dirty="0">
                <a:latin typeface="Arial" panose="020B0604020202020204" pitchFamily="34" charset="0"/>
                <a:ea typeface="Times New Roman" panose="02020603050405020304" pitchFamily="18" charset="0"/>
              </a:rPr>
              <a:t>УТРАТИЛ</a:t>
            </a:r>
            <a:r>
              <a:rPr lang="ru-RU" sz="105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СИЛУ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endParaRPr lang="ru-RU" sz="105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0"/>
              </a:spcAft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ПРИКАЗ</a:t>
            </a:r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Министерства просвещения Российской Федерации от 6 ноября 2024 г. № 779 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D7D48D-A467-5940-9AD0-BAFA7E6E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1545" r="42601" b="692"/>
          <a:stretch/>
        </p:blipFill>
        <p:spPr>
          <a:xfrm>
            <a:off x="0" y="-15356"/>
            <a:ext cx="5385818" cy="687335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0F1382-A7B2-2044-933A-0E77A56F1CCD}"/>
              </a:ext>
            </a:extLst>
          </p:cNvPr>
          <p:cNvSpPr/>
          <p:nvPr/>
        </p:nvSpPr>
        <p:spPr>
          <a:xfrm rot="16200000">
            <a:off x="-3047524" y="3209981"/>
            <a:ext cx="6726649" cy="569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br>
              <a:rPr lang="ru-RU" sz="155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E67EC2-756A-6B44-AB93-59196B947DA2}"/>
              </a:ext>
            </a:extLst>
          </p:cNvPr>
          <p:cNvSpPr/>
          <p:nvPr/>
        </p:nvSpPr>
        <p:spPr>
          <a:xfrm>
            <a:off x="0" y="-15356"/>
            <a:ext cx="5385818" cy="6857999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800" y="3040845"/>
            <a:ext cx="4868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«У педагога должно быть как можно больше времени для того содержательного обучения, воспитания, к которому он призван", –       			В.В. Путин.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7410" y="541867"/>
            <a:ext cx="5237790" cy="15324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87410" y="2274612"/>
            <a:ext cx="5237790" cy="19925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87410" y="4467479"/>
            <a:ext cx="5237790" cy="8241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87410" y="5489025"/>
            <a:ext cx="5237790" cy="9883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5641877" y="1176868"/>
            <a:ext cx="491067" cy="26246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5641877" y="3139673"/>
            <a:ext cx="491067" cy="26246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5641877" y="4745420"/>
            <a:ext cx="491067" cy="26246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5644954" y="5851968"/>
            <a:ext cx="491067" cy="26246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161875" y="-61343"/>
            <a:ext cx="4936851" cy="6849330"/>
            <a:chOff x="-4400951" y="-61343"/>
            <a:chExt cx="4936851" cy="6849330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br>
                <a:rPr lang="ru-RU" sz="155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30" t="-776" r="36601"/>
            <a:stretch/>
          </p:blipFill>
          <p:spPr>
            <a:xfrm>
              <a:off x="-4400951" y="-61343"/>
              <a:ext cx="4367464" cy="6849330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11814033" y="-13648"/>
            <a:ext cx="172213" cy="6871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633" y="386615"/>
            <a:ext cx="824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ВСТУПИВШИЕ В СИЛУ ИЗМЕНЕНИЯ С 1 МАРТА 2025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843" y="1096430"/>
            <a:ext cx="5162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ЧАСТЬ 6.1 СТ. 47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Федерального закона от 29.12.2012 № 273-ФЗ «Об образовании в Российской Федерации», приказ Министерства просвещения Российской Федерации от 06.11.2024 № 779 Перечень документов, необходимых для заполнения педагогами при реализации: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88198090"/>
              </p:ext>
            </p:extLst>
          </p:nvPr>
        </p:nvGraphicFramePr>
        <p:xfrm>
          <a:off x="585513" y="2037721"/>
          <a:ext cx="5092476" cy="447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83384" y="109643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ЧАСТЬ 6.2 СТАТЬИ 47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Федерального закона от 29.12.2012 № 273-ФЗ «Об образовании в Российской Федерации».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94565410"/>
              </p:ext>
            </p:extLst>
          </p:nvPr>
        </p:nvGraphicFramePr>
        <p:xfrm>
          <a:off x="6427946" y="1597829"/>
          <a:ext cx="5092476" cy="108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83383" y="3134237"/>
            <a:ext cx="5318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ЧАСТЬ 4 СТАТЬИ 29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Федерального закона от 29.12.2012 № 273-ФЗ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92076328"/>
              </p:ext>
            </p:extLst>
          </p:nvPr>
        </p:nvGraphicFramePr>
        <p:xfrm>
          <a:off x="6454072" y="3505007"/>
          <a:ext cx="5092476" cy="108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68549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3591" y="-69757"/>
            <a:ext cx="4234329" cy="6910694"/>
            <a:chOff x="95125" y="-39046"/>
            <a:chExt cx="4234329" cy="691069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17" name="Прямоугольник 16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br>
                  <a:rPr lang="ru-RU" sz="1550" i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6068072" y="3293567"/>
            <a:ext cx="5529943" cy="325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приказ Минобрнауки РД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25.10.2022 № 05-02-1041/23                              «О документационной нагрузке педагогов общеобразовательных организаций»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приказ Минобрнауки РД </a:t>
            </a:r>
            <a:r>
              <a:rPr lang="ru-RU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28.07.2023 № 04-02-2-1615/23                             «О возложении ответственности на должностных лиц Министерства образования и науки Республики Дагестан за исполнение </a:t>
            </a:r>
            <a:r>
              <a:rPr lang="ru-RU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частей 6.1 и 6.2 </a:t>
            </a:r>
            <a:r>
              <a:rPr lang="ru-RU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статьи 47 </a:t>
            </a:r>
            <a:r>
              <a:rPr lang="ru-RU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Федерального закона от 29.12.2012 № 273-ФЗ «Об образовании в Российской Федерации»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приказ Минобрнауки РД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13.11.2023 № 04-02-2-2419/23 «</a:t>
            </a:r>
            <a:r>
              <a:rPr lang="tt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 межведомственной рабочей группе по проведению мероприятий, направленных на снижение документарной нагрузки на педагогических работников организаций, расположенных на территории Республики Дагестан и реализующих основные образовательные программы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456" y="373976"/>
            <a:ext cx="4560289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ТИПОВЫЕ НОРМАТИВНЫЕ ЛОКАЛЬНЫЕ АКТЫ:</a:t>
            </a:r>
          </a:p>
          <a:p>
            <a:pPr marL="93663" indent="-93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ДОЛЖНОСТНАЯ ИНСТРУКЦИЯ УЧИТЕЛЯ</a:t>
            </a:r>
          </a:p>
          <a:p>
            <a:pPr marL="93663" indent="-93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ДОЛЖНОСТНАЯ ИНСТРУКЦИЯ КЛАССНОГО РУКОВОДИТЕЛЯ</a:t>
            </a:r>
          </a:p>
          <a:p>
            <a:pPr marL="93663" indent="-93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ПОЛОЖЕНИЕ О КЛАССНОМ РУКОВОДСТВЕ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31119" y="3293568"/>
            <a:ext cx="5666895" cy="6832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5935133" y="4070992"/>
            <a:ext cx="5666895" cy="12833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/>
          <p:cNvSpPr/>
          <p:nvPr/>
        </p:nvSpPr>
        <p:spPr>
          <a:xfrm>
            <a:off x="5931117" y="5440835"/>
            <a:ext cx="5666895" cy="111253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9" y="1291816"/>
            <a:ext cx="1781436" cy="263144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5" y="4059059"/>
            <a:ext cx="1793430" cy="2560763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80" y="1291816"/>
            <a:ext cx="1767725" cy="2631444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66" y="4071659"/>
            <a:ext cx="1742907" cy="2585233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030" y="519673"/>
            <a:ext cx="1791108" cy="2550381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3544" y="519673"/>
            <a:ext cx="1776480" cy="251937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3430" y="510588"/>
            <a:ext cx="1767087" cy="250977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69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9CEC-A00C-0CFF-9D7F-E7C8EA529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 rot="16200000">
            <a:off x="8543982" y="3078631"/>
            <a:ext cx="672664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br>
              <a:rPr lang="ru-RU" sz="155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" t="-1545" r="42451" b="769"/>
          <a:stretch/>
        </p:blipFill>
        <p:spPr>
          <a:xfrm>
            <a:off x="7910055" y="-61341"/>
            <a:ext cx="3767409" cy="684933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11911149" y="0"/>
            <a:ext cx="172213" cy="6871648"/>
          </a:xfrm>
          <a:prstGeom prst="rect">
            <a:avLst/>
          </a:prstGeom>
        </p:spPr>
      </p:pic>
      <p:sp>
        <p:nvSpPr>
          <p:cNvPr id="2" name="Скругленный прямоугольник 17">
            <a:extLst>
              <a:ext uri="{FF2B5EF4-FFF2-40B4-BE49-F238E27FC236}">
                <a16:creationId xmlns:a16="http://schemas.microsoft.com/office/drawing/2014/main" id="{B0B079B8-73B3-D12A-4817-D51289F76C65}"/>
              </a:ext>
            </a:extLst>
          </p:cNvPr>
          <p:cNvSpPr/>
          <p:nvPr/>
        </p:nvSpPr>
        <p:spPr>
          <a:xfrm>
            <a:off x="710439" y="1698139"/>
            <a:ext cx="3961284" cy="594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Оцифрованные учебники 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и цифровой контент</a:t>
            </a:r>
          </a:p>
        </p:txBody>
      </p:sp>
      <p:sp>
        <p:nvSpPr>
          <p:cNvPr id="3" name="Скругленный прямоугольник 20">
            <a:extLst>
              <a:ext uri="{FF2B5EF4-FFF2-40B4-BE49-F238E27FC236}">
                <a16:creationId xmlns:a16="http://schemas.microsoft.com/office/drawing/2014/main" id="{DC985C96-1FE4-0B6A-D237-571CD47CF67F}"/>
              </a:ext>
            </a:extLst>
          </p:cNvPr>
          <p:cNvSpPr/>
          <p:nvPr/>
        </p:nvSpPr>
        <p:spPr>
          <a:xfrm>
            <a:off x="734895" y="2428752"/>
            <a:ext cx="3961284" cy="594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Автоматизация отчетности</a:t>
            </a:r>
          </a:p>
        </p:txBody>
      </p:sp>
      <p:sp>
        <p:nvSpPr>
          <p:cNvPr id="4" name="Скругленный прямоугольник 21">
            <a:extLst>
              <a:ext uri="{FF2B5EF4-FFF2-40B4-BE49-F238E27FC236}">
                <a16:creationId xmlns:a16="http://schemas.microsoft.com/office/drawing/2014/main" id="{B7A7C57E-0757-AD36-7A8C-4992A6CF2652}"/>
              </a:ext>
            </a:extLst>
          </p:cNvPr>
          <p:cNvSpPr/>
          <p:nvPr/>
        </p:nvSpPr>
        <p:spPr>
          <a:xfrm>
            <a:off x="734895" y="967527"/>
            <a:ext cx="3961284" cy="594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Электронные журнал/дневник для школ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F432C415-0E24-4B67-69AB-5EAF7D1D0E37}"/>
              </a:ext>
            </a:extLst>
          </p:cNvPr>
          <p:cNvSpPr/>
          <p:nvPr/>
        </p:nvSpPr>
        <p:spPr>
          <a:xfrm>
            <a:off x="734895" y="3888937"/>
            <a:ext cx="3961284" cy="594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Зачисление в школу</a:t>
            </a:r>
          </a:p>
        </p:txBody>
      </p:sp>
      <p:sp>
        <p:nvSpPr>
          <p:cNvPr id="6" name="Скругленный прямоугольник 23">
            <a:extLst>
              <a:ext uri="{FF2B5EF4-FFF2-40B4-BE49-F238E27FC236}">
                <a16:creationId xmlns:a16="http://schemas.microsoft.com/office/drawing/2014/main" id="{C9CFDFAD-1E60-2B6D-8325-222BBF17556D}"/>
              </a:ext>
            </a:extLst>
          </p:cNvPr>
          <p:cNvSpPr/>
          <p:nvPr/>
        </p:nvSpPr>
        <p:spPr>
          <a:xfrm>
            <a:off x="734895" y="3158845"/>
            <a:ext cx="3961284" cy="594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Мониторинг</a:t>
            </a: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764564B1-10CF-1867-9B69-BD969BF88529}"/>
              </a:ext>
            </a:extLst>
          </p:cNvPr>
          <p:cNvSpPr/>
          <p:nvPr/>
        </p:nvSpPr>
        <p:spPr>
          <a:xfrm>
            <a:off x="727908" y="4619030"/>
            <a:ext cx="3961284" cy="5941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Цифровое портфолио</a:t>
            </a:r>
          </a:p>
        </p:txBody>
      </p:sp>
      <p:sp>
        <p:nvSpPr>
          <p:cNvPr id="8" name="Скругленный прямоугольник 42">
            <a:extLst>
              <a:ext uri="{FF2B5EF4-FFF2-40B4-BE49-F238E27FC236}">
                <a16:creationId xmlns:a16="http://schemas.microsoft.com/office/drawing/2014/main" id="{9680C412-46BB-3E32-A254-6E836020756A}"/>
              </a:ext>
            </a:extLst>
          </p:cNvPr>
          <p:cNvSpPr/>
          <p:nvPr/>
        </p:nvSpPr>
        <p:spPr>
          <a:xfrm>
            <a:off x="4939566" y="1288838"/>
            <a:ext cx="1584513" cy="1584513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Мобильное приложение 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ребенка\</a:t>
            </a:r>
          </a:p>
          <a:p>
            <a:pPr algn="ctr">
              <a:buClr>
                <a:srgbClr val="000000"/>
              </a:buClr>
              <a:buFont typeface="Arial"/>
            </a:pPr>
            <a:r>
              <a:rPr lang="ru-RU" sz="1376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родителя</a:t>
            </a:r>
          </a:p>
        </p:txBody>
      </p:sp>
      <p:sp>
        <p:nvSpPr>
          <p:cNvPr id="9" name="Скругленный прямоугольник 50">
            <a:extLst>
              <a:ext uri="{FF2B5EF4-FFF2-40B4-BE49-F238E27FC236}">
                <a16:creationId xmlns:a16="http://schemas.microsoft.com/office/drawing/2014/main" id="{FE885EB3-15CE-663C-C7C5-4F1D551E5D1E}"/>
              </a:ext>
            </a:extLst>
          </p:cNvPr>
          <p:cNvSpPr/>
          <p:nvPr/>
        </p:nvSpPr>
        <p:spPr>
          <a:xfrm>
            <a:off x="4962275" y="3612206"/>
            <a:ext cx="1584513" cy="1584513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1376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376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Мобильное приложение </a:t>
            </a:r>
            <a:br>
              <a:rPr lang="ru-RU" sz="1376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376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420594C-05AC-E70B-847F-8E6B89694297}"/>
              </a:ext>
            </a:extLst>
          </p:cNvPr>
          <p:cNvCxnSpPr>
            <a:cxnSpLocks/>
          </p:cNvCxnSpPr>
          <p:nvPr/>
        </p:nvCxnSpPr>
        <p:spPr>
          <a:xfrm>
            <a:off x="7108257" y="2907929"/>
            <a:ext cx="639887" cy="0"/>
          </a:xfrm>
          <a:prstGeom prst="straightConnector1">
            <a:avLst/>
          </a:prstGeom>
          <a:ln w="76200">
            <a:solidFill>
              <a:srgbClr val="FFCC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57EF024-7D27-9CA8-E47E-2D270E71CEB3}"/>
              </a:ext>
            </a:extLst>
          </p:cNvPr>
          <p:cNvCxnSpPr>
            <a:cxnSpLocks/>
          </p:cNvCxnSpPr>
          <p:nvPr/>
        </p:nvCxnSpPr>
        <p:spPr>
          <a:xfrm>
            <a:off x="7019939" y="4604460"/>
            <a:ext cx="721638" cy="0"/>
          </a:xfrm>
          <a:prstGeom prst="straightConnector1">
            <a:avLst/>
          </a:prstGeom>
          <a:ln w="76200">
            <a:solidFill>
              <a:srgbClr val="FFCC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9BE8F9C-B1EE-2169-BDF6-AABF3CFF24AD}"/>
              </a:ext>
            </a:extLst>
          </p:cNvPr>
          <p:cNvCxnSpPr>
            <a:cxnSpLocks/>
          </p:cNvCxnSpPr>
          <p:nvPr/>
        </p:nvCxnSpPr>
        <p:spPr>
          <a:xfrm>
            <a:off x="7026926" y="1448379"/>
            <a:ext cx="721218" cy="0"/>
          </a:xfrm>
          <a:prstGeom prst="straightConnector1">
            <a:avLst/>
          </a:prstGeom>
          <a:ln w="76200">
            <a:solidFill>
              <a:srgbClr val="FFCC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83">
            <a:extLst>
              <a:ext uri="{FF2B5EF4-FFF2-40B4-BE49-F238E27FC236}">
                <a16:creationId xmlns:a16="http://schemas.microsoft.com/office/drawing/2014/main" id="{755F470A-4916-0A7C-4557-E623FA591518}"/>
              </a:ext>
            </a:extLst>
          </p:cNvPr>
          <p:cNvSpPr/>
          <p:nvPr/>
        </p:nvSpPr>
        <p:spPr>
          <a:xfrm>
            <a:off x="8250412" y="2321678"/>
            <a:ext cx="1980642" cy="13864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C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0" dirty="0">
              <a:latin typeface="Raleway Black" pitchFamily="2" charset="-52"/>
            </a:endParaRPr>
          </a:p>
        </p:txBody>
      </p:sp>
      <p:sp>
        <p:nvSpPr>
          <p:cNvPr id="45" name="Скругленный прямоугольник 89">
            <a:extLst>
              <a:ext uri="{FF2B5EF4-FFF2-40B4-BE49-F238E27FC236}">
                <a16:creationId xmlns:a16="http://schemas.microsoft.com/office/drawing/2014/main" id="{A16A283A-3F0C-D96A-FAD1-A7F13695AF9B}"/>
              </a:ext>
            </a:extLst>
          </p:cNvPr>
          <p:cNvSpPr/>
          <p:nvPr/>
        </p:nvSpPr>
        <p:spPr>
          <a:xfrm>
            <a:off x="8242710" y="874538"/>
            <a:ext cx="1980642" cy="13864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C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0" dirty="0">
              <a:latin typeface="Raleway Black" pitchFamily="2" charset="-52"/>
            </a:endParaRPr>
          </a:p>
        </p:txBody>
      </p:sp>
      <p:sp>
        <p:nvSpPr>
          <p:cNvPr id="46" name="Скругленный прямоугольник 88">
            <a:extLst>
              <a:ext uri="{FF2B5EF4-FFF2-40B4-BE49-F238E27FC236}">
                <a16:creationId xmlns:a16="http://schemas.microsoft.com/office/drawing/2014/main" id="{599CBED6-7850-2955-65A8-F2B5FDAF5577}"/>
              </a:ext>
            </a:extLst>
          </p:cNvPr>
          <p:cNvSpPr/>
          <p:nvPr/>
        </p:nvSpPr>
        <p:spPr>
          <a:xfrm>
            <a:off x="8250412" y="3810270"/>
            <a:ext cx="1980642" cy="13864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C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0" dirty="0">
              <a:latin typeface="Raleway Black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979E837-F383-B74B-09B7-38BB14214D7A}"/>
              </a:ext>
            </a:extLst>
          </p:cNvPr>
          <p:cNvSpPr/>
          <p:nvPr/>
        </p:nvSpPr>
        <p:spPr>
          <a:xfrm>
            <a:off x="8169122" y="1147802"/>
            <a:ext cx="20091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 ПЕРВООЧЕРЕДНЫХ  ГОСУДАРСТВЕННЫХ УСЛУГ В СФЕРЕ ОБРАЗОВАНИЯ НА ЕПГУ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F0738-D528-CD81-92F6-2792E13D6C45}"/>
              </a:ext>
            </a:extLst>
          </p:cNvPr>
          <p:cNvSpPr/>
          <p:nvPr/>
        </p:nvSpPr>
        <p:spPr>
          <a:xfrm>
            <a:off x="8287770" y="3903877"/>
            <a:ext cx="189052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ФГИС «МОЯ ШКОЛА»,</a:t>
            </a:r>
            <a:r>
              <a:rPr lang="en-US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ru-RU" sz="1050" b="1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altLang="ru-RU" sz="1050" b="1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МЕССЕНДЖЕР*</a:t>
            </a:r>
            <a:b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altLang="ru-RU" sz="1050" b="1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ВИТРИНА ДАННЫХ </a:t>
            </a:r>
            <a:endParaRPr lang="en-US" altLang="ru-RU" sz="1050" b="1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«МОЕ ОБРАЗОВАНИЕ»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AB14EE-F03B-A533-F86D-0D0525ED81BF}"/>
              </a:ext>
            </a:extLst>
          </p:cNvPr>
          <p:cNvSpPr txBox="1"/>
          <p:nvPr/>
        </p:nvSpPr>
        <p:spPr>
          <a:xfrm>
            <a:off x="8261607" y="2555695"/>
            <a:ext cx="195825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050" b="1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С ПОСТАВЩИКАМИ ЦОК (ПРОСВЕЩЕНИЕ,, РЭШ, ОБЛАКО ЗНАНИЙ, ЯНДЕКС.УЧЕБНИК *)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6FF422-C9FF-DE4B-8FC6-796A161AB101}"/>
              </a:ext>
            </a:extLst>
          </p:cNvPr>
          <p:cNvSpPr txBox="1"/>
          <p:nvPr/>
        </p:nvSpPr>
        <p:spPr>
          <a:xfrm>
            <a:off x="612618" y="6218273"/>
            <a:ext cx="10610161" cy="32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41" i="1" dirty="0">
                <a:solidFill>
                  <a:schemeClr val="tx2"/>
                </a:solidFill>
              </a:rPr>
              <a:t>*   - планируется в октябре 2025 г.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1F467F-BFB3-C199-3214-BC4A14B049DF}"/>
              </a:ext>
            </a:extLst>
          </p:cNvPr>
          <p:cNvSpPr txBox="1"/>
          <p:nvPr/>
        </p:nvSpPr>
        <p:spPr>
          <a:xfrm>
            <a:off x="965189" y="5332596"/>
            <a:ext cx="530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Защищенный мессенджер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4775514-598B-8E7C-E27F-02B19CD5B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64" y="5354019"/>
            <a:ext cx="132801" cy="12676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664EB57-6954-E500-94D2-836883621D5B}"/>
              </a:ext>
            </a:extLst>
          </p:cNvPr>
          <p:cNvSpPr txBox="1"/>
          <p:nvPr/>
        </p:nvSpPr>
        <p:spPr>
          <a:xfrm>
            <a:off x="987109" y="5582868"/>
            <a:ext cx="662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500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Единая цифровая траектория и портфолио </a:t>
            </a:r>
            <a:endParaRPr lang="ru-RU" sz="12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61D2C77-6E79-B3EA-8993-C7AEA4411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46" y="5646484"/>
            <a:ext cx="132801" cy="12676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D6F85F6-BDD4-0197-D7C4-66C67CD7D26A}"/>
              </a:ext>
            </a:extLst>
          </p:cNvPr>
          <p:cNvSpPr txBox="1"/>
          <p:nvPr/>
        </p:nvSpPr>
        <p:spPr>
          <a:xfrm>
            <a:off x="976593" y="5846380"/>
            <a:ext cx="541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50000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Цифровые задания, лаборатории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A30FE20-997F-FD17-A69F-86338D18C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78" y="5938949"/>
            <a:ext cx="132801" cy="126765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8EA94663-04D0-3DC5-F4F6-FD95919BFB3D}"/>
              </a:ext>
            </a:extLst>
          </p:cNvPr>
          <p:cNvSpPr/>
          <p:nvPr/>
        </p:nvSpPr>
        <p:spPr>
          <a:xfrm>
            <a:off x="498001" y="702163"/>
            <a:ext cx="6189446" cy="5453673"/>
          </a:xfrm>
          <a:prstGeom prst="roundRect">
            <a:avLst>
              <a:gd name="adj" fmla="val 2778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0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F7F4061F-12A1-9644-1D1D-8D15DE3AE5E4}"/>
              </a:ext>
            </a:extLst>
          </p:cNvPr>
          <p:cNvSpPr/>
          <p:nvPr/>
        </p:nvSpPr>
        <p:spPr>
          <a:xfrm>
            <a:off x="8103458" y="702162"/>
            <a:ext cx="2305305" cy="5453673"/>
          </a:xfrm>
          <a:prstGeom prst="roundRect">
            <a:avLst>
              <a:gd name="adj" fmla="val 2778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0"/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63831707-AACC-29EF-DB14-76E0A27646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8668"/>
            <a:ext cx="72622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РИС «ЭЛЕКТРОННОЕ ОБРАЗОВАНИЕ ДАГЕСТАНА»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4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668" y="2013849"/>
            <a:ext cx="501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«ЦИФРОВАЯ ЗРЕЛОСТЬ»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это состояние организации и ее работников, при котором они могут решать повседневные задачи с цифровыми инструментами быстрее, чем без них.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7D48D-A467-5940-9AD0-BAFA7E6E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1545" r="35808" b="692"/>
          <a:stretch/>
        </p:blipFill>
        <p:spPr>
          <a:xfrm>
            <a:off x="-1" y="-15355"/>
            <a:ext cx="6100011" cy="68733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0F1382-A7B2-2044-933A-0E77A56F1CCD}"/>
              </a:ext>
            </a:extLst>
          </p:cNvPr>
          <p:cNvSpPr/>
          <p:nvPr/>
        </p:nvSpPr>
        <p:spPr>
          <a:xfrm rot="16200000">
            <a:off x="-3047524" y="3209982"/>
            <a:ext cx="6726649" cy="569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br>
              <a:rPr lang="ru-RU" sz="155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E67EC2-756A-6B44-AB93-59196B947DA2}"/>
              </a:ext>
            </a:extLst>
          </p:cNvPr>
          <p:cNvSpPr/>
          <p:nvPr/>
        </p:nvSpPr>
        <p:spPr>
          <a:xfrm>
            <a:off x="-5321" y="1"/>
            <a:ext cx="6100010" cy="6857999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495" y="2308917"/>
            <a:ext cx="524897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Указом Президента Российской Федерации от 07.05.2024 №  309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 национальных целях развития Российской Федерации на период                        до 2030 года и на перспективу до 2036 года» одной из национальных целей развития Российской Федерации  определена цифровая трансформация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15446" y="1872209"/>
            <a:ext cx="5146902" cy="15567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415445" y="4036723"/>
            <a:ext cx="501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Если у школы есть электронный дневник,                        но учитель тратит больше времени на его заполнение, чем на обычный, значит,                                      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«цифровая зрелость» еще не наступила.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15445" y="3820221"/>
            <a:ext cx="5146902" cy="15567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8301766" y="3497217"/>
            <a:ext cx="1374260" cy="42416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6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  <p:sp>
            <p:nvSpPr>
              <p:cNvPr id="22" name="Прямоугольник 21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br>
                  <a:rPr lang="ru-RU" sz="1550" i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562045" y="331649"/>
            <a:ext cx="10069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ОБ ОПРОСЕ ПО ВОПРОСАМ СНИЖЕНИЯ ДОКУМЕНТАЦИОННОЙ НАГРУЗКИ НА ПЕДАГОГИЧЕСКИХ РАБОТНИКОВ </a:t>
            </a: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544460"/>
              </p:ext>
            </p:extLst>
          </p:nvPr>
        </p:nvGraphicFramePr>
        <p:xfrm>
          <a:off x="1083750" y="1721412"/>
          <a:ext cx="9547343" cy="4471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6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0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Сферум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«Яндекс»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52 </a:t>
                      </a:r>
                    </a:p>
                    <a:p>
                      <a:pPr algn="ctr"/>
                      <a:r>
                        <a:rPr lang="ru-RU" sz="1400" dirty="0">
                          <a:latin typeface="Arial Black" panose="020B0A04020102020204" pitchFamily="34" charset="0"/>
                        </a:rPr>
                        <a:t>муниципальных образования РД,</a:t>
                      </a:r>
                      <a:r>
                        <a:rPr lang="ru-RU" sz="1400" baseline="0" dirty="0">
                          <a:latin typeface="Arial Black" panose="020B0A04020102020204" pitchFamily="34" charset="0"/>
                        </a:rPr>
                        <a:t> подведомственные Минобрнауки РД образовательные организации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             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dirty="0">
                          <a:effectLst/>
                          <a:latin typeface="Arial Black" panose="020B0A04020102020204" pitchFamily="34" charset="0"/>
                        </a:rPr>
                        <a:t>вопросов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Black" panose="020B0A04020102020204" pitchFamily="34" charset="0"/>
                        </a:rPr>
                        <a:t>5 161</a:t>
                      </a:r>
                    </a:p>
                    <a:p>
                      <a:pPr algn="ctr"/>
                      <a:r>
                        <a:rPr lang="ru-RU" b="1" dirty="0">
                          <a:latin typeface="Arial Black" panose="020B0A04020102020204" pitchFamily="34" charset="0"/>
                        </a:rPr>
                        <a:t> учитель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3750" y="1200829"/>
            <a:ext cx="955216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В опросе участвовало 5161 педагогических работников из 52 муниципальных образований и подведомственных Минобрнауки РД образовательных организаций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B12A01-9D22-432B-92E3-FC86EF2E46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34" y="1864250"/>
            <a:ext cx="1716019" cy="92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596E86-CF5F-4FBD-8246-3048EB0F06B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931011"/>
            <a:ext cx="1689615" cy="92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37C1B7-58F5-4B17-AE5F-01914B6ACFE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40" y="4212302"/>
            <a:ext cx="1689615" cy="152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DF9502-D21F-4EAD-8017-9B4C77CE034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3" y="4369426"/>
            <a:ext cx="1944216" cy="152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A9B98D-2DD9-476C-B837-D2AA038F72B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3" y="2070729"/>
            <a:ext cx="194421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9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6200000">
            <a:off x="8543982" y="3078631"/>
            <a:ext cx="672664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br>
              <a:rPr lang="ru-RU" sz="155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" t="-1545" r="42451" b="769"/>
          <a:stretch/>
        </p:blipFill>
        <p:spPr>
          <a:xfrm>
            <a:off x="7910055" y="-61341"/>
            <a:ext cx="3767409" cy="68493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11911149" y="0"/>
            <a:ext cx="172213" cy="687164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73577"/>
              </p:ext>
            </p:extLst>
          </p:nvPr>
        </p:nvGraphicFramePr>
        <p:xfrm>
          <a:off x="609729" y="962527"/>
          <a:ext cx="9882967" cy="5550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5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 образование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принявших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принявших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Хасавюртовский 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1258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Избербаш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Махачкала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Каспийск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Ботлихский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Буйнакский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Левашинский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Буйнакск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Дербент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Ногайский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Хасавюрт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Докузпаринский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Табасаранский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Дербентский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Чародинский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Ахвахский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Карабудахкентский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Хунзахский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Магарамкентский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Южно-Сухокумск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Каякентский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Новолакский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Цунтинский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Агульский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Гергебельский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Дагестанские Огни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 не определен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Цумадинский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ПРИНЯЛИ УЧАСТИЕ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729" y="406305"/>
            <a:ext cx="988296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УЧИТЕЛЕМ КАКОГО МУНИЦИПАЛЬНОГО ОБРАЗОВАНИЯ ВЫ ЯВЛЯЕТЕСЬ?</a:t>
            </a:r>
          </a:p>
        </p:txBody>
      </p:sp>
    </p:spTree>
    <p:extLst>
      <p:ext uri="{BB962C8B-B14F-4D97-AF65-F5344CB8AC3E}">
        <p14:creationId xmlns:p14="http://schemas.microsoft.com/office/powerpoint/2010/main" val="335931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910055" y="-61341"/>
            <a:ext cx="4281945" cy="6932989"/>
            <a:chOff x="-3850145" y="-74040"/>
            <a:chExt cx="4281945" cy="693298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3850145" y="-74040"/>
              <a:ext cx="4281945" cy="6849330"/>
              <a:chOff x="-4103287" y="-34996"/>
              <a:chExt cx="4281945" cy="6849330"/>
            </a:xfrm>
          </p:grpSpPr>
          <p:sp>
            <p:nvSpPr>
              <p:cNvPr id="13" name="Прямоугольник 12"/>
              <p:cNvSpPr/>
              <p:nvPr/>
            </p:nvSpPr>
            <p:spPr>
              <a:xfrm rot="16200000">
                <a:off x="-3469360" y="3104976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br>
                  <a:rPr lang="ru-RU" sz="1550" i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9" t="-1545" r="42451" b="769"/>
              <a:stretch/>
            </p:blipFill>
            <p:spPr>
              <a:xfrm>
                <a:off x="-4103287" y="-34996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150949" y="-12699"/>
              <a:ext cx="172213" cy="687164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26449" y="380818"/>
            <a:ext cx="1087932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РЕЗУЛЬТАТЫ ОПРОСА  ПЕДАГОГИЧЕСКИХ РАБОТНИКОВ ОБЩЕОБРАЗОВАТЕЛЬНЫХ ОРГАНИЗАЦИЙ РЕСПУБЛИКИ ДАГЕСТАН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4390" y="1202266"/>
          <a:ext cx="5561610" cy="543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35300271"/>
              </p:ext>
            </p:extLst>
          </p:nvPr>
        </p:nvGraphicFramePr>
        <p:xfrm>
          <a:off x="6322257" y="1469308"/>
          <a:ext cx="5191718" cy="461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66235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1676</Words>
  <Application>Microsoft Office PowerPoint</Application>
  <PresentationFormat>Широкоэкранный</PresentationFormat>
  <Paragraphs>286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Open Sans</vt:lpstr>
      <vt:lpstr>Raleway Black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РИС «ЭЛЕКТРОННОЕ ОБРАЗОВАНИЕ ДАГЕСТАНА»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Штрилиц</dc:creator>
  <cp:lastModifiedBy>PC</cp:lastModifiedBy>
  <cp:revision>58</cp:revision>
  <dcterms:created xsi:type="dcterms:W3CDTF">2025-08-18T07:24:36Z</dcterms:created>
  <dcterms:modified xsi:type="dcterms:W3CDTF">2025-08-25T16:47:57Z</dcterms:modified>
</cp:coreProperties>
</file>